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5" r:id="rId2"/>
    <p:sldMasterId id="2147483688" r:id="rId3"/>
    <p:sldMasterId id="2147483695" r:id="rId4"/>
  </p:sldMasterIdLst>
  <p:notesMasterIdLst>
    <p:notesMasterId r:id="rId46"/>
  </p:notes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317" r:id="rId20"/>
    <p:sldId id="326" r:id="rId21"/>
    <p:sldId id="327" r:id="rId22"/>
    <p:sldId id="329" r:id="rId23"/>
    <p:sldId id="498" r:id="rId24"/>
    <p:sldId id="328" r:id="rId25"/>
    <p:sldId id="330" r:id="rId26"/>
    <p:sldId id="501" r:id="rId27"/>
    <p:sldId id="502" r:id="rId28"/>
    <p:sldId id="283" r:id="rId29"/>
    <p:sldId id="301" r:id="rId30"/>
    <p:sldId id="302" r:id="rId31"/>
    <p:sldId id="303" r:id="rId32"/>
    <p:sldId id="305" r:id="rId33"/>
    <p:sldId id="499" r:id="rId34"/>
    <p:sldId id="306" r:id="rId35"/>
    <p:sldId id="307" r:id="rId36"/>
    <p:sldId id="308" r:id="rId37"/>
    <p:sldId id="309" r:id="rId38"/>
    <p:sldId id="310" r:id="rId39"/>
    <p:sldId id="311" r:id="rId40"/>
    <p:sldId id="312" r:id="rId41"/>
    <p:sldId id="313" r:id="rId42"/>
    <p:sldId id="314" r:id="rId43"/>
    <p:sldId id="315" r:id="rId44"/>
    <p:sldId id="316" r:id="rId45"/>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61" autoAdjust="0"/>
  </p:normalViewPr>
  <p:slideViewPr>
    <p:cSldViewPr snapToGrid="0">
      <p:cViewPr varScale="1">
        <p:scale>
          <a:sx n="84" d="100"/>
          <a:sy n="84" d="100"/>
        </p:scale>
        <p:origin x="13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IOM U.S. Chapter" userId="2dcfe3ef7d1bdbfe" providerId="LiveId" clId="{EF5C0083-2178-43E8-ACDA-A25747EA1DE9}"/>
    <pc:docChg chg="undo redo custSel addSld delSld modSld sldOrd addMainMaster delMainMaster">
      <pc:chgData name="IIOM U.S. Chapter" userId="2dcfe3ef7d1bdbfe" providerId="LiveId" clId="{EF5C0083-2178-43E8-ACDA-A25747EA1DE9}" dt="2026-03-30T13:36:11.969" v="1486" actId="1037"/>
      <pc:docMkLst>
        <pc:docMk/>
      </pc:docMkLst>
      <pc:sldChg chg="modSp mod modClrScheme chgLayout">
        <pc:chgData name="IIOM U.S. Chapter" userId="2dcfe3ef7d1bdbfe" providerId="LiveId" clId="{EF5C0083-2178-43E8-ACDA-A25747EA1DE9}" dt="2026-03-30T12:45:22.778" v="154" actId="1076"/>
        <pc:sldMkLst>
          <pc:docMk/>
          <pc:sldMk cId="0" sldId="256"/>
        </pc:sldMkLst>
        <pc:spChg chg="mod ord">
          <ac:chgData name="IIOM U.S. Chapter" userId="2dcfe3ef7d1bdbfe" providerId="LiveId" clId="{EF5C0083-2178-43E8-ACDA-A25747EA1DE9}" dt="2026-03-30T12:45:22.778" v="154" actId="1076"/>
          <ac:spMkLst>
            <pc:docMk/>
            <pc:sldMk cId="0" sldId="256"/>
            <ac:spMk id="317" creationId="{00000000-0000-0000-0000-000000000000}"/>
          </ac:spMkLst>
        </pc:spChg>
        <pc:spChg chg="mod ord">
          <ac:chgData name="IIOM U.S. Chapter" userId="2dcfe3ef7d1bdbfe" providerId="LiveId" clId="{EF5C0083-2178-43E8-ACDA-A25747EA1DE9}" dt="2026-03-30T12:45:14.909" v="152" actId="1076"/>
          <ac:spMkLst>
            <pc:docMk/>
            <pc:sldMk cId="0" sldId="256"/>
            <ac:spMk id="318" creationId="{00000000-0000-0000-0000-000000000000}"/>
          </ac:spMkLst>
        </pc:spChg>
      </pc:sldChg>
      <pc:sldChg chg="modSp mod modClrScheme chgLayout">
        <pc:chgData name="IIOM U.S. Chapter" userId="2dcfe3ef7d1bdbfe" providerId="LiveId" clId="{EF5C0083-2178-43E8-ACDA-A25747EA1DE9}" dt="2026-03-30T13:28:41.371" v="1343" actId="27636"/>
        <pc:sldMkLst>
          <pc:docMk/>
          <pc:sldMk cId="0" sldId="257"/>
        </pc:sldMkLst>
        <pc:spChg chg="mod ord">
          <ac:chgData name="IIOM U.S. Chapter" userId="2dcfe3ef7d1bdbfe" providerId="LiveId" clId="{EF5C0083-2178-43E8-ACDA-A25747EA1DE9}" dt="2026-03-30T12:05:06.171" v="44" actId="700"/>
          <ac:spMkLst>
            <pc:docMk/>
            <pc:sldMk cId="0" sldId="257"/>
            <ac:spMk id="319" creationId="{00000000-0000-0000-0000-000000000000}"/>
          </ac:spMkLst>
        </pc:spChg>
        <pc:spChg chg="mod ord">
          <ac:chgData name="IIOM U.S. Chapter" userId="2dcfe3ef7d1bdbfe" providerId="LiveId" clId="{EF5C0083-2178-43E8-ACDA-A25747EA1DE9}" dt="2026-03-30T13:28:41.371" v="1343" actId="27636"/>
          <ac:spMkLst>
            <pc:docMk/>
            <pc:sldMk cId="0" sldId="257"/>
            <ac:spMk id="320" creationId="{00000000-0000-0000-0000-000000000000}"/>
          </ac:spMkLst>
        </pc:spChg>
      </pc:sldChg>
      <pc:sldChg chg="modSp del mod modClrScheme chgLayout">
        <pc:chgData name="IIOM U.S. Chapter" userId="2dcfe3ef7d1bdbfe" providerId="LiveId" clId="{EF5C0083-2178-43E8-ACDA-A25747EA1DE9}" dt="2026-03-30T12:39:21.011" v="151" actId="47"/>
        <pc:sldMkLst>
          <pc:docMk/>
          <pc:sldMk cId="0" sldId="258"/>
        </pc:sldMkLst>
        <pc:spChg chg="mod ord">
          <ac:chgData name="IIOM U.S. Chapter" userId="2dcfe3ef7d1bdbfe" providerId="LiveId" clId="{EF5C0083-2178-43E8-ACDA-A25747EA1DE9}" dt="2026-03-30T12:04:56.239" v="42" actId="700"/>
          <ac:spMkLst>
            <pc:docMk/>
            <pc:sldMk cId="0" sldId="258"/>
            <ac:spMk id="321" creationId="{00000000-0000-0000-0000-000000000000}"/>
          </ac:spMkLst>
        </pc:spChg>
        <pc:spChg chg="mod ord">
          <ac:chgData name="IIOM U.S. Chapter" userId="2dcfe3ef7d1bdbfe" providerId="LiveId" clId="{EF5C0083-2178-43E8-ACDA-A25747EA1DE9}" dt="2026-03-30T12:04:56.270" v="43" actId="27636"/>
          <ac:spMkLst>
            <pc:docMk/>
            <pc:sldMk cId="0" sldId="258"/>
            <ac:spMk id="322" creationId="{00000000-0000-0000-0000-000000000000}"/>
          </ac:spMkLst>
        </pc:spChg>
      </pc:sldChg>
      <pc:sldChg chg="modSp mod modClrScheme chgLayout">
        <pc:chgData name="IIOM U.S. Chapter" userId="2dcfe3ef7d1bdbfe" providerId="LiveId" clId="{EF5C0083-2178-43E8-ACDA-A25747EA1DE9}" dt="2026-03-30T12:04:50.827" v="41" actId="700"/>
        <pc:sldMkLst>
          <pc:docMk/>
          <pc:sldMk cId="0" sldId="259"/>
        </pc:sldMkLst>
        <pc:spChg chg="mod ord">
          <ac:chgData name="IIOM U.S. Chapter" userId="2dcfe3ef7d1bdbfe" providerId="LiveId" clId="{EF5C0083-2178-43E8-ACDA-A25747EA1DE9}" dt="2026-03-30T12:04:50.827" v="41" actId="700"/>
          <ac:spMkLst>
            <pc:docMk/>
            <pc:sldMk cId="0" sldId="259"/>
            <ac:spMk id="323" creationId="{00000000-0000-0000-0000-000000000000}"/>
          </ac:spMkLst>
        </pc:spChg>
        <pc:spChg chg="mod ord">
          <ac:chgData name="IIOM U.S. Chapter" userId="2dcfe3ef7d1bdbfe" providerId="LiveId" clId="{EF5C0083-2178-43E8-ACDA-A25747EA1DE9}" dt="2026-03-30T12:04:50.827" v="41" actId="700"/>
          <ac:spMkLst>
            <pc:docMk/>
            <pc:sldMk cId="0" sldId="259"/>
            <ac:spMk id="324" creationId="{00000000-0000-0000-0000-000000000000}"/>
          </ac:spMkLst>
        </pc:spChg>
      </pc:sldChg>
      <pc:sldChg chg="addSp delSp modSp mod modClrScheme chgLayout">
        <pc:chgData name="IIOM U.S. Chapter" userId="2dcfe3ef7d1bdbfe" providerId="LiveId" clId="{EF5C0083-2178-43E8-ACDA-A25747EA1DE9}" dt="2026-03-30T11:56:56.490" v="3" actId="478"/>
        <pc:sldMkLst>
          <pc:docMk/>
          <pc:sldMk cId="0" sldId="261"/>
        </pc:sldMkLst>
        <pc:spChg chg="add del mod ord">
          <ac:chgData name="IIOM U.S. Chapter" userId="2dcfe3ef7d1bdbfe" providerId="LiveId" clId="{EF5C0083-2178-43E8-ACDA-A25747EA1DE9}" dt="2026-03-30T11:56:56.490" v="3" actId="478"/>
          <ac:spMkLst>
            <pc:docMk/>
            <pc:sldMk cId="0" sldId="261"/>
            <ac:spMk id="2" creationId="{9FDC39D6-35A0-7712-3941-3F430ED1127A}"/>
          </ac:spMkLst>
        </pc:spChg>
        <pc:spChg chg="mod ord">
          <ac:chgData name="IIOM U.S. Chapter" userId="2dcfe3ef7d1bdbfe" providerId="LiveId" clId="{EF5C0083-2178-43E8-ACDA-A25747EA1DE9}" dt="2026-03-30T11:56:48.066" v="2" actId="700"/>
          <ac:spMkLst>
            <pc:docMk/>
            <pc:sldMk cId="0" sldId="261"/>
            <ac:spMk id="327" creationId="{00000000-0000-0000-0000-000000000000}"/>
          </ac:spMkLst>
        </pc:spChg>
      </pc:sldChg>
      <pc:sldChg chg="modSp mod modClrScheme chgLayout">
        <pc:chgData name="IIOM U.S. Chapter" userId="2dcfe3ef7d1bdbfe" providerId="LiveId" clId="{EF5C0083-2178-43E8-ACDA-A25747EA1DE9}" dt="2026-03-30T11:56:48.066" v="2" actId="700"/>
        <pc:sldMkLst>
          <pc:docMk/>
          <pc:sldMk cId="0" sldId="262"/>
        </pc:sldMkLst>
        <pc:spChg chg="mod ord">
          <ac:chgData name="IIOM U.S. Chapter" userId="2dcfe3ef7d1bdbfe" providerId="LiveId" clId="{EF5C0083-2178-43E8-ACDA-A25747EA1DE9}" dt="2026-03-30T11:56:48.066" v="2" actId="700"/>
          <ac:spMkLst>
            <pc:docMk/>
            <pc:sldMk cId="0" sldId="262"/>
            <ac:spMk id="335" creationId="{00000000-0000-0000-0000-000000000000}"/>
          </ac:spMkLst>
        </pc:spChg>
        <pc:spChg chg="mod ord">
          <ac:chgData name="IIOM U.S. Chapter" userId="2dcfe3ef7d1bdbfe" providerId="LiveId" clId="{EF5C0083-2178-43E8-ACDA-A25747EA1DE9}" dt="2026-03-30T11:56:48.066" v="2" actId="700"/>
          <ac:spMkLst>
            <pc:docMk/>
            <pc:sldMk cId="0" sldId="262"/>
            <ac:spMk id="336" creationId="{00000000-0000-0000-0000-000000000000}"/>
          </ac:spMkLst>
        </pc:spChg>
      </pc:sldChg>
      <pc:sldChg chg="modSp mod modClrScheme chgLayout">
        <pc:chgData name="IIOM U.S. Chapter" userId="2dcfe3ef7d1bdbfe" providerId="LiveId" clId="{EF5C0083-2178-43E8-ACDA-A25747EA1DE9}" dt="2026-03-30T11:57:26.274" v="16" actId="1076"/>
        <pc:sldMkLst>
          <pc:docMk/>
          <pc:sldMk cId="0" sldId="263"/>
        </pc:sldMkLst>
        <pc:spChg chg="mod ord">
          <ac:chgData name="IIOM U.S. Chapter" userId="2dcfe3ef7d1bdbfe" providerId="LiveId" clId="{EF5C0083-2178-43E8-ACDA-A25747EA1DE9}" dt="2026-03-30T11:57:17.634" v="5" actId="27636"/>
          <ac:spMkLst>
            <pc:docMk/>
            <pc:sldMk cId="0" sldId="263"/>
            <ac:spMk id="338" creationId="{00000000-0000-0000-0000-000000000000}"/>
          </ac:spMkLst>
        </pc:spChg>
        <pc:picChg chg="mod">
          <ac:chgData name="IIOM U.S. Chapter" userId="2dcfe3ef7d1bdbfe" providerId="LiveId" clId="{EF5C0083-2178-43E8-ACDA-A25747EA1DE9}" dt="2026-03-30T11:57:26.274" v="16" actId="1076"/>
          <ac:picMkLst>
            <pc:docMk/>
            <pc:sldMk cId="0" sldId="263"/>
            <ac:picMk id="339" creationId="{00000000-0000-0000-0000-000000000000}"/>
          </ac:picMkLst>
        </pc:picChg>
      </pc:sldChg>
      <pc:sldChg chg="modSp mod modClrScheme chgLayout">
        <pc:chgData name="IIOM U.S. Chapter" userId="2dcfe3ef7d1bdbfe" providerId="LiveId" clId="{EF5C0083-2178-43E8-ACDA-A25747EA1DE9}" dt="2026-03-30T12:46:08.058" v="189" actId="20577"/>
        <pc:sldMkLst>
          <pc:docMk/>
          <pc:sldMk cId="0" sldId="271"/>
        </pc:sldMkLst>
        <pc:spChg chg="mod ord">
          <ac:chgData name="IIOM U.S. Chapter" userId="2dcfe3ef7d1bdbfe" providerId="LiveId" clId="{EF5C0083-2178-43E8-ACDA-A25747EA1DE9}" dt="2026-03-30T12:46:08.058" v="189" actId="20577"/>
          <ac:spMkLst>
            <pc:docMk/>
            <pc:sldMk cId="0" sldId="271"/>
            <ac:spMk id="397" creationId="{00000000-0000-0000-0000-000000000000}"/>
          </ac:spMkLst>
        </pc:spChg>
      </pc:sldChg>
      <pc:sldChg chg="del">
        <pc:chgData name="IIOM U.S. Chapter" userId="2dcfe3ef7d1bdbfe" providerId="LiveId" clId="{EF5C0083-2178-43E8-ACDA-A25747EA1DE9}" dt="2026-03-30T12:12:07.889" v="51" actId="47"/>
        <pc:sldMkLst>
          <pc:docMk/>
          <pc:sldMk cId="0" sldId="272"/>
        </pc:sldMkLst>
      </pc:sldChg>
      <pc:sldChg chg="del">
        <pc:chgData name="IIOM U.S. Chapter" userId="2dcfe3ef7d1bdbfe" providerId="LiveId" clId="{EF5C0083-2178-43E8-ACDA-A25747EA1DE9}" dt="2026-03-30T12:12:09.934" v="52" actId="47"/>
        <pc:sldMkLst>
          <pc:docMk/>
          <pc:sldMk cId="0" sldId="273"/>
        </pc:sldMkLst>
      </pc:sldChg>
      <pc:sldChg chg="del">
        <pc:chgData name="IIOM U.S. Chapter" userId="2dcfe3ef7d1bdbfe" providerId="LiveId" clId="{EF5C0083-2178-43E8-ACDA-A25747EA1DE9}" dt="2026-03-30T12:12:12.450" v="53" actId="47"/>
        <pc:sldMkLst>
          <pc:docMk/>
          <pc:sldMk cId="0" sldId="274"/>
        </pc:sldMkLst>
      </pc:sldChg>
      <pc:sldChg chg="del">
        <pc:chgData name="IIOM U.S. Chapter" userId="2dcfe3ef7d1bdbfe" providerId="LiveId" clId="{EF5C0083-2178-43E8-ACDA-A25747EA1DE9}" dt="2026-03-30T12:12:16.025" v="54" actId="47"/>
        <pc:sldMkLst>
          <pc:docMk/>
          <pc:sldMk cId="0" sldId="275"/>
        </pc:sldMkLst>
      </pc:sldChg>
      <pc:sldChg chg="del">
        <pc:chgData name="IIOM U.S. Chapter" userId="2dcfe3ef7d1bdbfe" providerId="LiveId" clId="{EF5C0083-2178-43E8-ACDA-A25747EA1DE9}" dt="2026-03-30T12:12:19.564" v="55" actId="47"/>
        <pc:sldMkLst>
          <pc:docMk/>
          <pc:sldMk cId="0" sldId="276"/>
        </pc:sldMkLst>
      </pc:sldChg>
      <pc:sldChg chg="del">
        <pc:chgData name="IIOM U.S. Chapter" userId="2dcfe3ef7d1bdbfe" providerId="LiveId" clId="{EF5C0083-2178-43E8-ACDA-A25747EA1DE9}" dt="2026-03-30T12:12:20.488" v="56" actId="47"/>
        <pc:sldMkLst>
          <pc:docMk/>
          <pc:sldMk cId="0" sldId="277"/>
        </pc:sldMkLst>
      </pc:sldChg>
      <pc:sldChg chg="del">
        <pc:chgData name="IIOM U.S. Chapter" userId="2dcfe3ef7d1bdbfe" providerId="LiveId" clId="{EF5C0083-2178-43E8-ACDA-A25747EA1DE9}" dt="2026-03-30T12:12:26.342" v="57" actId="47"/>
        <pc:sldMkLst>
          <pc:docMk/>
          <pc:sldMk cId="0" sldId="278"/>
        </pc:sldMkLst>
      </pc:sldChg>
      <pc:sldChg chg="del">
        <pc:chgData name="IIOM U.S. Chapter" userId="2dcfe3ef7d1bdbfe" providerId="LiveId" clId="{EF5C0083-2178-43E8-ACDA-A25747EA1DE9}" dt="2026-03-30T12:12:27.976" v="58" actId="47"/>
        <pc:sldMkLst>
          <pc:docMk/>
          <pc:sldMk cId="0" sldId="279"/>
        </pc:sldMkLst>
      </pc:sldChg>
      <pc:sldChg chg="del">
        <pc:chgData name="IIOM U.S. Chapter" userId="2dcfe3ef7d1bdbfe" providerId="LiveId" clId="{EF5C0083-2178-43E8-ACDA-A25747EA1DE9}" dt="2026-03-30T12:12:29.866" v="59" actId="47"/>
        <pc:sldMkLst>
          <pc:docMk/>
          <pc:sldMk cId="0" sldId="280"/>
        </pc:sldMkLst>
      </pc:sldChg>
      <pc:sldChg chg="del">
        <pc:chgData name="IIOM U.S. Chapter" userId="2dcfe3ef7d1bdbfe" providerId="LiveId" clId="{EF5C0083-2178-43E8-ACDA-A25747EA1DE9}" dt="2026-03-30T12:12:30.689" v="60" actId="47"/>
        <pc:sldMkLst>
          <pc:docMk/>
          <pc:sldMk cId="0" sldId="281"/>
        </pc:sldMkLst>
      </pc:sldChg>
      <pc:sldChg chg="del">
        <pc:chgData name="IIOM U.S. Chapter" userId="2dcfe3ef7d1bdbfe" providerId="LiveId" clId="{EF5C0083-2178-43E8-ACDA-A25747EA1DE9}" dt="2026-03-30T12:12:31.591" v="61" actId="47"/>
        <pc:sldMkLst>
          <pc:docMk/>
          <pc:sldMk cId="0" sldId="282"/>
        </pc:sldMkLst>
      </pc:sldChg>
      <pc:sldChg chg="modSp mod modClrScheme chgLayout">
        <pc:chgData name="IIOM U.S. Chapter" userId="2dcfe3ef7d1bdbfe" providerId="LiveId" clId="{EF5C0083-2178-43E8-ACDA-A25747EA1DE9}" dt="2026-03-30T13:27:40.983" v="1314" actId="207"/>
        <pc:sldMkLst>
          <pc:docMk/>
          <pc:sldMk cId="0" sldId="283"/>
        </pc:sldMkLst>
        <pc:spChg chg="mod ord">
          <ac:chgData name="IIOM U.S. Chapter" userId="2dcfe3ef7d1bdbfe" providerId="LiveId" clId="{EF5C0083-2178-43E8-ACDA-A25747EA1DE9}" dt="2026-03-30T13:27:40.983" v="1314" actId="207"/>
          <ac:spMkLst>
            <pc:docMk/>
            <pc:sldMk cId="0" sldId="283"/>
            <ac:spMk id="491" creationId="{00000000-0000-0000-0000-000000000000}"/>
          </ac:spMkLst>
        </pc:spChg>
      </pc:sldChg>
      <pc:sldChg chg="del">
        <pc:chgData name="IIOM U.S. Chapter" userId="2dcfe3ef7d1bdbfe" providerId="LiveId" clId="{EF5C0083-2178-43E8-ACDA-A25747EA1DE9}" dt="2026-03-30T11:57:52.154" v="18" actId="47"/>
        <pc:sldMkLst>
          <pc:docMk/>
          <pc:sldMk cId="0" sldId="284"/>
        </pc:sldMkLst>
      </pc:sldChg>
      <pc:sldChg chg="del">
        <pc:chgData name="IIOM U.S. Chapter" userId="2dcfe3ef7d1bdbfe" providerId="LiveId" clId="{EF5C0083-2178-43E8-ACDA-A25747EA1DE9}" dt="2026-03-30T11:57:52.467" v="19" actId="47"/>
        <pc:sldMkLst>
          <pc:docMk/>
          <pc:sldMk cId="0" sldId="285"/>
        </pc:sldMkLst>
      </pc:sldChg>
      <pc:sldChg chg="del">
        <pc:chgData name="IIOM U.S. Chapter" userId="2dcfe3ef7d1bdbfe" providerId="LiveId" clId="{EF5C0083-2178-43E8-ACDA-A25747EA1DE9}" dt="2026-03-30T11:57:52.875" v="20" actId="47"/>
        <pc:sldMkLst>
          <pc:docMk/>
          <pc:sldMk cId="0" sldId="286"/>
        </pc:sldMkLst>
      </pc:sldChg>
      <pc:sldChg chg="del">
        <pc:chgData name="IIOM U.S. Chapter" userId="2dcfe3ef7d1bdbfe" providerId="LiveId" clId="{EF5C0083-2178-43E8-ACDA-A25747EA1DE9}" dt="2026-03-30T11:57:53.109" v="21" actId="47"/>
        <pc:sldMkLst>
          <pc:docMk/>
          <pc:sldMk cId="0" sldId="287"/>
        </pc:sldMkLst>
      </pc:sldChg>
      <pc:sldChg chg="del">
        <pc:chgData name="IIOM U.S. Chapter" userId="2dcfe3ef7d1bdbfe" providerId="LiveId" clId="{EF5C0083-2178-43E8-ACDA-A25747EA1DE9}" dt="2026-03-30T11:57:53.739" v="22" actId="47"/>
        <pc:sldMkLst>
          <pc:docMk/>
          <pc:sldMk cId="0" sldId="288"/>
        </pc:sldMkLst>
      </pc:sldChg>
      <pc:sldChg chg="del">
        <pc:chgData name="IIOM U.S. Chapter" userId="2dcfe3ef7d1bdbfe" providerId="LiveId" clId="{EF5C0083-2178-43E8-ACDA-A25747EA1DE9}" dt="2026-03-30T11:57:54.021" v="23" actId="47"/>
        <pc:sldMkLst>
          <pc:docMk/>
          <pc:sldMk cId="0" sldId="289"/>
        </pc:sldMkLst>
      </pc:sldChg>
      <pc:sldChg chg="del">
        <pc:chgData name="IIOM U.S. Chapter" userId="2dcfe3ef7d1bdbfe" providerId="LiveId" clId="{EF5C0083-2178-43E8-ACDA-A25747EA1DE9}" dt="2026-03-30T11:57:54.347" v="24" actId="47"/>
        <pc:sldMkLst>
          <pc:docMk/>
          <pc:sldMk cId="0" sldId="290"/>
        </pc:sldMkLst>
      </pc:sldChg>
      <pc:sldChg chg="del">
        <pc:chgData name="IIOM U.S. Chapter" userId="2dcfe3ef7d1bdbfe" providerId="LiveId" clId="{EF5C0083-2178-43E8-ACDA-A25747EA1DE9}" dt="2026-03-30T11:57:54.745" v="25" actId="47"/>
        <pc:sldMkLst>
          <pc:docMk/>
          <pc:sldMk cId="0" sldId="291"/>
        </pc:sldMkLst>
      </pc:sldChg>
      <pc:sldChg chg="add del">
        <pc:chgData name="IIOM U.S. Chapter" userId="2dcfe3ef7d1bdbfe" providerId="LiveId" clId="{EF5C0083-2178-43E8-ACDA-A25747EA1DE9}" dt="2026-03-30T11:57:59.644" v="28" actId="47"/>
        <pc:sldMkLst>
          <pc:docMk/>
          <pc:sldMk cId="0" sldId="292"/>
        </pc:sldMkLst>
      </pc:sldChg>
      <pc:sldChg chg="del">
        <pc:chgData name="IIOM U.S. Chapter" userId="2dcfe3ef7d1bdbfe" providerId="LiveId" clId="{EF5C0083-2178-43E8-ACDA-A25747EA1DE9}" dt="2026-03-30T12:12:39.073" v="62" actId="47"/>
        <pc:sldMkLst>
          <pc:docMk/>
          <pc:sldMk cId="0" sldId="293"/>
        </pc:sldMkLst>
      </pc:sldChg>
      <pc:sldChg chg="del">
        <pc:chgData name="IIOM U.S. Chapter" userId="2dcfe3ef7d1bdbfe" providerId="LiveId" clId="{EF5C0083-2178-43E8-ACDA-A25747EA1DE9}" dt="2026-03-30T12:13:03.456" v="63" actId="47"/>
        <pc:sldMkLst>
          <pc:docMk/>
          <pc:sldMk cId="0" sldId="294"/>
        </pc:sldMkLst>
      </pc:sldChg>
      <pc:sldChg chg="del">
        <pc:chgData name="IIOM U.S. Chapter" userId="2dcfe3ef7d1bdbfe" providerId="LiveId" clId="{EF5C0083-2178-43E8-ACDA-A25747EA1DE9}" dt="2026-03-30T12:13:05.545" v="64" actId="47"/>
        <pc:sldMkLst>
          <pc:docMk/>
          <pc:sldMk cId="0" sldId="295"/>
        </pc:sldMkLst>
      </pc:sldChg>
      <pc:sldChg chg="del">
        <pc:chgData name="IIOM U.S. Chapter" userId="2dcfe3ef7d1bdbfe" providerId="LiveId" clId="{EF5C0083-2178-43E8-ACDA-A25747EA1DE9}" dt="2026-03-30T12:13:06.849" v="65" actId="47"/>
        <pc:sldMkLst>
          <pc:docMk/>
          <pc:sldMk cId="0" sldId="296"/>
        </pc:sldMkLst>
      </pc:sldChg>
      <pc:sldChg chg="del">
        <pc:chgData name="IIOM U.S. Chapter" userId="2dcfe3ef7d1bdbfe" providerId="LiveId" clId="{EF5C0083-2178-43E8-ACDA-A25747EA1DE9}" dt="2026-03-30T12:13:08.922" v="66" actId="47"/>
        <pc:sldMkLst>
          <pc:docMk/>
          <pc:sldMk cId="0" sldId="297"/>
        </pc:sldMkLst>
      </pc:sldChg>
      <pc:sldChg chg="del">
        <pc:chgData name="IIOM U.S. Chapter" userId="2dcfe3ef7d1bdbfe" providerId="LiveId" clId="{EF5C0083-2178-43E8-ACDA-A25747EA1DE9}" dt="2026-03-30T12:13:10.326" v="67" actId="47"/>
        <pc:sldMkLst>
          <pc:docMk/>
          <pc:sldMk cId="0" sldId="298"/>
        </pc:sldMkLst>
      </pc:sldChg>
      <pc:sldChg chg="del">
        <pc:chgData name="IIOM U.S. Chapter" userId="2dcfe3ef7d1bdbfe" providerId="LiveId" clId="{EF5C0083-2178-43E8-ACDA-A25747EA1DE9}" dt="2026-03-30T12:13:11.343" v="68" actId="47"/>
        <pc:sldMkLst>
          <pc:docMk/>
          <pc:sldMk cId="0" sldId="299"/>
        </pc:sldMkLst>
      </pc:sldChg>
      <pc:sldChg chg="delSp modSp add del mod modClrScheme chgLayout">
        <pc:chgData name="IIOM U.S. Chapter" userId="2dcfe3ef7d1bdbfe" providerId="LiveId" clId="{EF5C0083-2178-43E8-ACDA-A25747EA1DE9}" dt="2026-03-30T12:13:49.745" v="94" actId="47"/>
        <pc:sldMkLst>
          <pc:docMk/>
          <pc:sldMk cId="0" sldId="300"/>
        </pc:sldMkLst>
        <pc:spChg chg="mod ord">
          <ac:chgData name="IIOM U.S. Chapter" userId="2dcfe3ef7d1bdbfe" providerId="LiveId" clId="{EF5C0083-2178-43E8-ACDA-A25747EA1DE9}" dt="2026-03-30T12:13:18.891" v="71" actId="700"/>
          <ac:spMkLst>
            <pc:docMk/>
            <pc:sldMk cId="0" sldId="300"/>
            <ac:spMk id="601" creationId="{00000000-0000-0000-0000-000000000000}"/>
          </ac:spMkLst>
        </pc:spChg>
        <pc:spChg chg="del">
          <ac:chgData name="IIOM U.S. Chapter" userId="2dcfe3ef7d1bdbfe" providerId="LiveId" clId="{EF5C0083-2178-43E8-ACDA-A25747EA1DE9}" dt="2026-03-30T12:13:18.891" v="71" actId="700"/>
          <ac:spMkLst>
            <pc:docMk/>
            <pc:sldMk cId="0" sldId="300"/>
            <ac:spMk id="602" creationId="{00000000-0000-0000-0000-000000000000}"/>
          </ac:spMkLst>
        </pc:spChg>
      </pc:sldChg>
      <pc:sldChg chg="modSp mod modClrScheme chgLayout">
        <pc:chgData name="IIOM U.S. Chapter" userId="2dcfe3ef7d1bdbfe" providerId="LiveId" clId="{EF5C0083-2178-43E8-ACDA-A25747EA1DE9}" dt="2026-03-30T12:14:15.024" v="97" actId="1076"/>
        <pc:sldMkLst>
          <pc:docMk/>
          <pc:sldMk cId="0" sldId="301"/>
        </pc:sldMkLst>
        <pc:spChg chg="mod ord">
          <ac:chgData name="IIOM U.S. Chapter" userId="2dcfe3ef7d1bdbfe" providerId="LiveId" clId="{EF5C0083-2178-43E8-ACDA-A25747EA1DE9}" dt="2026-03-30T11:58:41.408" v="30" actId="700"/>
          <ac:spMkLst>
            <pc:docMk/>
            <pc:sldMk cId="0" sldId="301"/>
            <ac:spMk id="603" creationId="{00000000-0000-0000-0000-000000000000}"/>
          </ac:spMkLst>
        </pc:spChg>
        <pc:spChg chg="mod ord">
          <ac:chgData name="IIOM U.S. Chapter" userId="2dcfe3ef7d1bdbfe" providerId="LiveId" clId="{EF5C0083-2178-43E8-ACDA-A25747EA1DE9}" dt="2026-03-30T12:14:09.085" v="96" actId="14100"/>
          <ac:spMkLst>
            <pc:docMk/>
            <pc:sldMk cId="0" sldId="301"/>
            <ac:spMk id="604" creationId="{00000000-0000-0000-0000-000000000000}"/>
          </ac:spMkLst>
        </pc:spChg>
        <pc:spChg chg="mod ord">
          <ac:chgData name="IIOM U.S. Chapter" userId="2dcfe3ef7d1bdbfe" providerId="LiveId" clId="{EF5C0083-2178-43E8-ACDA-A25747EA1DE9}" dt="2026-03-30T12:14:15.024" v="97" actId="1076"/>
          <ac:spMkLst>
            <pc:docMk/>
            <pc:sldMk cId="0" sldId="301"/>
            <ac:spMk id="607" creationId="{00000000-0000-0000-0000-000000000000}"/>
          </ac:spMkLst>
        </pc:spChg>
      </pc:sldChg>
      <pc:sldChg chg="addSp delSp modSp mod modClrScheme chgLayout">
        <pc:chgData name="IIOM U.S. Chapter" userId="2dcfe3ef7d1bdbfe" providerId="LiveId" clId="{EF5C0083-2178-43E8-ACDA-A25747EA1DE9}" dt="2026-03-30T13:16:21.463" v="989" actId="1035"/>
        <pc:sldMkLst>
          <pc:docMk/>
          <pc:sldMk cId="0" sldId="302"/>
        </pc:sldMkLst>
        <pc:spChg chg="add mod">
          <ac:chgData name="IIOM U.S. Chapter" userId="2dcfe3ef7d1bdbfe" providerId="LiveId" clId="{EF5C0083-2178-43E8-ACDA-A25747EA1DE9}" dt="2026-03-30T13:15:27.202" v="974" actId="1035"/>
          <ac:spMkLst>
            <pc:docMk/>
            <pc:sldMk cId="0" sldId="302"/>
            <ac:spMk id="6" creationId="{09138223-5ECE-1B25-3A32-539C5C68FAFE}"/>
          </ac:spMkLst>
        </pc:spChg>
        <pc:spChg chg="mod ord">
          <ac:chgData name="IIOM U.S. Chapter" userId="2dcfe3ef7d1bdbfe" providerId="LiveId" clId="{EF5C0083-2178-43E8-ACDA-A25747EA1DE9}" dt="2026-03-30T11:58:51.316" v="31" actId="700"/>
          <ac:spMkLst>
            <pc:docMk/>
            <pc:sldMk cId="0" sldId="302"/>
            <ac:spMk id="610" creationId="{00000000-0000-0000-0000-000000000000}"/>
          </ac:spMkLst>
        </pc:spChg>
        <pc:spChg chg="mod ord">
          <ac:chgData name="IIOM U.S. Chapter" userId="2dcfe3ef7d1bdbfe" providerId="LiveId" clId="{EF5C0083-2178-43E8-ACDA-A25747EA1DE9}" dt="2026-03-30T13:13:09.819" v="937" actId="20577"/>
          <ac:spMkLst>
            <pc:docMk/>
            <pc:sldMk cId="0" sldId="302"/>
            <ac:spMk id="611" creationId="{00000000-0000-0000-0000-000000000000}"/>
          </ac:spMkLst>
        </pc:spChg>
        <pc:spChg chg="mod">
          <ac:chgData name="IIOM U.S. Chapter" userId="2dcfe3ef7d1bdbfe" providerId="LiveId" clId="{EF5C0083-2178-43E8-ACDA-A25747EA1DE9}" dt="2026-03-30T13:14:10.049" v="949" actId="14100"/>
          <ac:spMkLst>
            <pc:docMk/>
            <pc:sldMk cId="0" sldId="302"/>
            <ac:spMk id="613" creationId="{00000000-0000-0000-0000-000000000000}"/>
          </ac:spMkLst>
        </pc:spChg>
        <pc:picChg chg="add mod">
          <ac:chgData name="IIOM U.S. Chapter" userId="2dcfe3ef7d1bdbfe" providerId="LiveId" clId="{EF5C0083-2178-43E8-ACDA-A25747EA1DE9}" dt="2026-03-30T13:13:46.888" v="945" actId="1076"/>
          <ac:picMkLst>
            <pc:docMk/>
            <pc:sldMk cId="0" sldId="302"/>
            <ac:picMk id="3" creationId="{229F8967-F073-0183-D0C2-2367F927FEF5}"/>
          </ac:picMkLst>
        </pc:picChg>
        <pc:picChg chg="add del mod">
          <ac:chgData name="IIOM U.S. Chapter" userId="2dcfe3ef7d1bdbfe" providerId="LiveId" clId="{EF5C0083-2178-43E8-ACDA-A25747EA1DE9}" dt="2026-03-30T13:14:52.076" v="956" actId="478"/>
          <ac:picMkLst>
            <pc:docMk/>
            <pc:sldMk cId="0" sldId="302"/>
            <ac:picMk id="5" creationId="{70CCA088-9B2A-9E10-0B38-94CBB7CE1AD7}"/>
          </ac:picMkLst>
        </pc:picChg>
        <pc:picChg chg="add mod">
          <ac:chgData name="IIOM U.S. Chapter" userId="2dcfe3ef7d1bdbfe" providerId="LiveId" clId="{EF5C0083-2178-43E8-ACDA-A25747EA1DE9}" dt="2026-03-30T13:15:56.934" v="980" actId="14100"/>
          <ac:picMkLst>
            <pc:docMk/>
            <pc:sldMk cId="0" sldId="302"/>
            <ac:picMk id="8" creationId="{0C596971-113C-E0FD-C293-41B88BF96FE1}"/>
          </ac:picMkLst>
        </pc:picChg>
        <pc:picChg chg="add mod">
          <ac:chgData name="IIOM U.S. Chapter" userId="2dcfe3ef7d1bdbfe" providerId="LiveId" clId="{EF5C0083-2178-43E8-ACDA-A25747EA1DE9}" dt="2026-03-30T13:16:21.463" v="989" actId="1035"/>
          <ac:picMkLst>
            <pc:docMk/>
            <pc:sldMk cId="0" sldId="302"/>
            <ac:picMk id="10" creationId="{A01094DC-F470-EDAB-8320-90E5D6E0AFCD}"/>
          </ac:picMkLst>
        </pc:picChg>
        <pc:picChg chg="del">
          <ac:chgData name="IIOM U.S. Chapter" userId="2dcfe3ef7d1bdbfe" providerId="LiveId" clId="{EF5C0083-2178-43E8-ACDA-A25747EA1DE9}" dt="2026-03-30T13:14:12.430" v="950" actId="478"/>
          <ac:picMkLst>
            <pc:docMk/>
            <pc:sldMk cId="0" sldId="302"/>
            <ac:picMk id="614" creationId="{00000000-0000-0000-0000-000000000000}"/>
          </ac:picMkLst>
        </pc:picChg>
        <pc:picChg chg="del">
          <ac:chgData name="IIOM U.S. Chapter" userId="2dcfe3ef7d1bdbfe" providerId="LiveId" clId="{EF5C0083-2178-43E8-ACDA-A25747EA1DE9}" dt="2026-03-30T13:13:31.499" v="938" actId="478"/>
          <ac:picMkLst>
            <pc:docMk/>
            <pc:sldMk cId="0" sldId="302"/>
            <ac:picMk id="615" creationId="{00000000-0000-0000-0000-000000000000}"/>
          </ac:picMkLst>
        </pc:picChg>
      </pc:sldChg>
      <pc:sldChg chg="addSp delSp modSp mod modClrScheme chgLayout">
        <pc:chgData name="IIOM U.S. Chapter" userId="2dcfe3ef7d1bdbfe" providerId="LiveId" clId="{EF5C0083-2178-43E8-ACDA-A25747EA1DE9}" dt="2026-03-30T13:28:02.497" v="1320" actId="14100"/>
        <pc:sldMkLst>
          <pc:docMk/>
          <pc:sldMk cId="0" sldId="303"/>
        </pc:sldMkLst>
        <pc:spChg chg="add mod">
          <ac:chgData name="IIOM U.S. Chapter" userId="2dcfe3ef7d1bdbfe" providerId="LiveId" clId="{EF5C0083-2178-43E8-ACDA-A25747EA1DE9}" dt="2026-03-30T13:18:04.704" v="1102" actId="14100"/>
          <ac:spMkLst>
            <pc:docMk/>
            <pc:sldMk cId="0" sldId="303"/>
            <ac:spMk id="2" creationId="{4CF37961-514F-4939-E52F-56DF7EF798F5}"/>
          </ac:spMkLst>
        </pc:spChg>
        <pc:spChg chg="add mod">
          <ac:chgData name="IIOM U.S. Chapter" userId="2dcfe3ef7d1bdbfe" providerId="LiveId" clId="{EF5C0083-2178-43E8-ACDA-A25747EA1DE9}" dt="2026-03-30T13:23:39.417" v="1225" actId="1076"/>
          <ac:spMkLst>
            <pc:docMk/>
            <pc:sldMk cId="0" sldId="303"/>
            <ac:spMk id="7" creationId="{DA8F40E3-49D6-32E5-E16F-C33EF6CA810B}"/>
          </ac:spMkLst>
        </pc:spChg>
        <pc:spChg chg="add mod">
          <ac:chgData name="IIOM U.S. Chapter" userId="2dcfe3ef7d1bdbfe" providerId="LiveId" clId="{EF5C0083-2178-43E8-ACDA-A25747EA1DE9}" dt="2026-03-30T13:28:02.497" v="1320" actId="14100"/>
          <ac:spMkLst>
            <pc:docMk/>
            <pc:sldMk cId="0" sldId="303"/>
            <ac:spMk id="8" creationId="{97C1B543-561F-C980-7BB8-94AD4458D42F}"/>
          </ac:spMkLst>
        </pc:spChg>
        <pc:spChg chg="mod ord">
          <ac:chgData name="IIOM U.S. Chapter" userId="2dcfe3ef7d1bdbfe" providerId="LiveId" clId="{EF5C0083-2178-43E8-ACDA-A25747EA1DE9}" dt="2026-03-30T13:17:30.323" v="1048" actId="120"/>
          <ac:spMkLst>
            <pc:docMk/>
            <pc:sldMk cId="0" sldId="303"/>
            <ac:spMk id="616" creationId="{00000000-0000-0000-0000-000000000000}"/>
          </ac:spMkLst>
        </pc:spChg>
        <pc:spChg chg="mod ord">
          <ac:chgData name="IIOM U.S. Chapter" userId="2dcfe3ef7d1bdbfe" providerId="LiveId" clId="{EF5C0083-2178-43E8-ACDA-A25747EA1DE9}" dt="2026-03-30T13:18:41.618" v="1178" actId="20577"/>
          <ac:spMkLst>
            <pc:docMk/>
            <pc:sldMk cId="0" sldId="303"/>
            <ac:spMk id="617" creationId="{00000000-0000-0000-0000-000000000000}"/>
          </ac:spMkLst>
        </pc:spChg>
        <pc:spChg chg="mod ord">
          <ac:chgData name="IIOM U.S. Chapter" userId="2dcfe3ef7d1bdbfe" providerId="LiveId" clId="{EF5C0083-2178-43E8-ACDA-A25747EA1DE9}" dt="2026-03-30T13:22:42.106" v="1221" actId="20577"/>
          <ac:spMkLst>
            <pc:docMk/>
            <pc:sldMk cId="0" sldId="303"/>
            <ac:spMk id="618" creationId="{00000000-0000-0000-0000-000000000000}"/>
          </ac:spMkLst>
        </pc:spChg>
        <pc:picChg chg="add mod">
          <ac:chgData name="IIOM U.S. Chapter" userId="2dcfe3ef7d1bdbfe" providerId="LiveId" clId="{EF5C0083-2178-43E8-ACDA-A25747EA1DE9}" dt="2026-03-30T13:23:32.463" v="1223" actId="14100"/>
          <ac:picMkLst>
            <pc:docMk/>
            <pc:sldMk cId="0" sldId="303"/>
            <ac:picMk id="4" creationId="{A3B12BE2-972C-6D74-7E49-3B3CE70FE65F}"/>
          </ac:picMkLst>
        </pc:picChg>
        <pc:picChg chg="add mod">
          <ac:chgData name="IIOM U.S. Chapter" userId="2dcfe3ef7d1bdbfe" providerId="LiveId" clId="{EF5C0083-2178-43E8-ACDA-A25747EA1DE9}" dt="2026-03-30T13:22:21.603" v="1218" actId="1076"/>
          <ac:picMkLst>
            <pc:docMk/>
            <pc:sldMk cId="0" sldId="303"/>
            <ac:picMk id="6" creationId="{3B600ED2-6668-F30F-FA8A-D564A68EBC70}"/>
          </ac:picMkLst>
        </pc:picChg>
        <pc:picChg chg="del mod">
          <ac:chgData name="IIOM U.S. Chapter" userId="2dcfe3ef7d1bdbfe" providerId="LiveId" clId="{EF5C0083-2178-43E8-ACDA-A25747EA1DE9}" dt="2026-03-30T13:17:35.459" v="1049" actId="478"/>
          <ac:picMkLst>
            <pc:docMk/>
            <pc:sldMk cId="0" sldId="303"/>
            <ac:picMk id="619" creationId="{00000000-0000-0000-0000-000000000000}"/>
          </ac:picMkLst>
        </pc:picChg>
        <pc:picChg chg="del">
          <ac:chgData name="IIOM U.S. Chapter" userId="2dcfe3ef7d1bdbfe" providerId="LiveId" clId="{EF5C0083-2178-43E8-ACDA-A25747EA1DE9}" dt="2026-03-30T13:17:12.405" v="1046" actId="478"/>
          <ac:picMkLst>
            <pc:docMk/>
            <pc:sldMk cId="0" sldId="303"/>
            <ac:picMk id="620" creationId="{00000000-0000-0000-0000-000000000000}"/>
          </ac:picMkLst>
        </pc:picChg>
      </pc:sldChg>
      <pc:sldChg chg="delSp modSp del mod modClrScheme chgLayout">
        <pc:chgData name="IIOM U.S. Chapter" userId="2dcfe3ef7d1bdbfe" providerId="LiveId" clId="{EF5C0083-2178-43E8-ACDA-A25747EA1DE9}" dt="2026-03-30T13:16:35.627" v="990" actId="47"/>
        <pc:sldMkLst>
          <pc:docMk/>
          <pc:sldMk cId="0" sldId="304"/>
        </pc:sldMkLst>
        <pc:spChg chg="mod ord">
          <ac:chgData name="IIOM U.S. Chapter" userId="2dcfe3ef7d1bdbfe" providerId="LiveId" clId="{EF5C0083-2178-43E8-ACDA-A25747EA1DE9}" dt="2026-03-30T11:58:22.378" v="29" actId="700"/>
          <ac:spMkLst>
            <pc:docMk/>
            <pc:sldMk cId="0" sldId="304"/>
            <ac:spMk id="621" creationId="{00000000-0000-0000-0000-000000000000}"/>
          </ac:spMkLst>
        </pc:spChg>
        <pc:spChg chg="del">
          <ac:chgData name="IIOM U.S. Chapter" userId="2dcfe3ef7d1bdbfe" providerId="LiveId" clId="{EF5C0083-2178-43E8-ACDA-A25747EA1DE9}" dt="2026-03-30T11:58:22.378" v="29" actId="700"/>
          <ac:spMkLst>
            <pc:docMk/>
            <pc:sldMk cId="0" sldId="304"/>
            <ac:spMk id="622" creationId="{00000000-0000-0000-0000-000000000000}"/>
          </ac:spMkLst>
        </pc:spChg>
        <pc:spChg chg="mod ord">
          <ac:chgData name="IIOM U.S. Chapter" userId="2dcfe3ef7d1bdbfe" providerId="LiveId" clId="{EF5C0083-2178-43E8-ACDA-A25747EA1DE9}" dt="2026-03-30T12:14:48.368" v="102" actId="27636"/>
          <ac:spMkLst>
            <pc:docMk/>
            <pc:sldMk cId="0" sldId="304"/>
            <ac:spMk id="623" creationId="{00000000-0000-0000-0000-000000000000}"/>
          </ac:spMkLst>
        </pc:spChg>
      </pc:sldChg>
      <pc:sldChg chg="addSp delSp modSp mod modClrScheme chgLayout">
        <pc:chgData name="IIOM U.S. Chapter" userId="2dcfe3ef7d1bdbfe" providerId="LiveId" clId="{EF5C0083-2178-43E8-ACDA-A25747EA1DE9}" dt="2026-03-30T12:19:02.469" v="145" actId="1076"/>
        <pc:sldMkLst>
          <pc:docMk/>
          <pc:sldMk cId="0" sldId="305"/>
        </pc:sldMkLst>
        <pc:spChg chg="mod ord">
          <ac:chgData name="IIOM U.S. Chapter" userId="2dcfe3ef7d1bdbfe" providerId="LiveId" clId="{EF5C0083-2178-43E8-ACDA-A25747EA1DE9}" dt="2026-03-30T11:58:41.408" v="30" actId="700"/>
          <ac:spMkLst>
            <pc:docMk/>
            <pc:sldMk cId="0" sldId="305"/>
            <ac:spMk id="625" creationId="{00000000-0000-0000-0000-000000000000}"/>
          </ac:spMkLst>
        </pc:spChg>
        <pc:spChg chg="mod ord">
          <ac:chgData name="IIOM U.S. Chapter" userId="2dcfe3ef7d1bdbfe" providerId="LiveId" clId="{EF5C0083-2178-43E8-ACDA-A25747EA1DE9}" dt="2026-03-30T12:15:08.561" v="106" actId="1076"/>
          <ac:spMkLst>
            <pc:docMk/>
            <pc:sldMk cId="0" sldId="305"/>
            <ac:spMk id="626" creationId="{00000000-0000-0000-0000-000000000000}"/>
          </ac:spMkLst>
        </pc:spChg>
        <pc:spChg chg="mod ord">
          <ac:chgData name="IIOM U.S. Chapter" userId="2dcfe3ef7d1bdbfe" providerId="LiveId" clId="{EF5C0083-2178-43E8-ACDA-A25747EA1DE9}" dt="2026-03-30T11:58:41.408" v="30" actId="700"/>
          <ac:spMkLst>
            <pc:docMk/>
            <pc:sldMk cId="0" sldId="305"/>
            <ac:spMk id="627" creationId="{00000000-0000-0000-0000-000000000000}"/>
          </ac:spMkLst>
        </pc:spChg>
        <pc:spChg chg="mod ord">
          <ac:chgData name="IIOM U.S. Chapter" userId="2dcfe3ef7d1bdbfe" providerId="LiveId" clId="{EF5C0083-2178-43E8-ACDA-A25747EA1DE9}" dt="2026-03-30T12:18:48" v="142" actId="20577"/>
          <ac:spMkLst>
            <pc:docMk/>
            <pc:sldMk cId="0" sldId="305"/>
            <ac:spMk id="628" creationId="{00000000-0000-0000-0000-000000000000}"/>
          </ac:spMkLst>
        </pc:spChg>
        <pc:spChg chg="mod">
          <ac:chgData name="IIOM U.S. Chapter" userId="2dcfe3ef7d1bdbfe" providerId="LiveId" clId="{EF5C0083-2178-43E8-ACDA-A25747EA1DE9}" dt="2026-03-30T12:18:23.214" v="113" actId="1076"/>
          <ac:spMkLst>
            <pc:docMk/>
            <pc:sldMk cId="0" sldId="305"/>
            <ac:spMk id="633" creationId="{00000000-0000-0000-0000-000000000000}"/>
          </ac:spMkLst>
        </pc:spChg>
        <pc:spChg chg="del mod ord">
          <ac:chgData name="IIOM U.S. Chapter" userId="2dcfe3ef7d1bdbfe" providerId="LiveId" clId="{EF5C0083-2178-43E8-ACDA-A25747EA1DE9}" dt="2026-03-30T12:15:18.171" v="109" actId="478"/>
          <ac:spMkLst>
            <pc:docMk/>
            <pc:sldMk cId="0" sldId="305"/>
            <ac:spMk id="634" creationId="{00000000-0000-0000-0000-000000000000}"/>
          </ac:spMkLst>
        </pc:spChg>
        <pc:picChg chg="add mod">
          <ac:chgData name="IIOM U.S. Chapter" userId="2dcfe3ef7d1bdbfe" providerId="LiveId" clId="{EF5C0083-2178-43E8-ACDA-A25747EA1DE9}" dt="2026-03-30T12:19:02.469" v="145" actId="1076"/>
          <ac:picMkLst>
            <pc:docMk/>
            <pc:sldMk cId="0" sldId="305"/>
            <ac:picMk id="3" creationId="{AA5A0CAB-459A-E83A-B085-A983E5F362CD}"/>
          </ac:picMkLst>
        </pc:picChg>
        <pc:picChg chg="mod">
          <ac:chgData name="IIOM U.S. Chapter" userId="2dcfe3ef7d1bdbfe" providerId="LiveId" clId="{EF5C0083-2178-43E8-ACDA-A25747EA1DE9}" dt="2026-03-30T12:18:40.253" v="127" actId="1036"/>
          <ac:picMkLst>
            <pc:docMk/>
            <pc:sldMk cId="0" sldId="305"/>
            <ac:picMk id="631" creationId="{00000000-0000-0000-0000-000000000000}"/>
          </ac:picMkLst>
        </pc:picChg>
        <pc:picChg chg="mod">
          <ac:chgData name="IIOM U.S. Chapter" userId="2dcfe3ef7d1bdbfe" providerId="LiveId" clId="{EF5C0083-2178-43E8-ACDA-A25747EA1DE9}" dt="2026-03-30T12:18:40.253" v="127" actId="1036"/>
          <ac:picMkLst>
            <pc:docMk/>
            <pc:sldMk cId="0" sldId="305"/>
            <ac:picMk id="632" creationId="{00000000-0000-0000-0000-000000000000}"/>
          </ac:picMkLst>
        </pc:picChg>
        <pc:picChg chg="mod">
          <ac:chgData name="IIOM U.S. Chapter" userId="2dcfe3ef7d1bdbfe" providerId="LiveId" clId="{EF5C0083-2178-43E8-ACDA-A25747EA1DE9}" dt="2026-03-30T12:15:12.162" v="108" actId="1076"/>
          <ac:picMkLst>
            <pc:docMk/>
            <pc:sldMk cId="0" sldId="305"/>
            <ac:picMk id="635" creationId="{00000000-0000-0000-0000-000000000000}"/>
          </ac:picMkLst>
        </pc:picChg>
        <pc:picChg chg="mod">
          <ac:chgData name="IIOM U.S. Chapter" userId="2dcfe3ef7d1bdbfe" providerId="LiveId" clId="{EF5C0083-2178-43E8-ACDA-A25747EA1DE9}" dt="2026-03-30T12:18:40.253" v="127" actId="1036"/>
          <ac:picMkLst>
            <pc:docMk/>
            <pc:sldMk cId="0" sldId="305"/>
            <ac:picMk id="636" creationId="{00000000-0000-0000-0000-000000000000}"/>
          </ac:picMkLst>
        </pc:picChg>
      </pc:sldChg>
      <pc:sldChg chg="addSp delSp modSp mod modClrScheme chgLayout">
        <pc:chgData name="IIOM U.S. Chapter" userId="2dcfe3ef7d1bdbfe" providerId="LiveId" clId="{EF5C0083-2178-43E8-ACDA-A25747EA1DE9}" dt="2026-03-30T13:29:30.186" v="1371" actId="20577"/>
        <pc:sldMkLst>
          <pc:docMk/>
          <pc:sldMk cId="0" sldId="306"/>
        </pc:sldMkLst>
        <pc:spChg chg="mod ord">
          <ac:chgData name="IIOM U.S. Chapter" userId="2dcfe3ef7d1bdbfe" providerId="LiveId" clId="{EF5C0083-2178-43E8-ACDA-A25747EA1DE9}" dt="2026-03-30T12:19:41.877" v="150" actId="700"/>
          <ac:spMkLst>
            <pc:docMk/>
            <pc:sldMk cId="0" sldId="306"/>
            <ac:spMk id="637" creationId="{00000000-0000-0000-0000-000000000000}"/>
          </ac:spMkLst>
        </pc:spChg>
        <pc:spChg chg="mod ord">
          <ac:chgData name="IIOM U.S. Chapter" userId="2dcfe3ef7d1bdbfe" providerId="LiveId" clId="{EF5C0083-2178-43E8-ACDA-A25747EA1DE9}" dt="2026-03-30T13:24:07.808" v="1227" actId="20577"/>
          <ac:spMkLst>
            <pc:docMk/>
            <pc:sldMk cId="0" sldId="306"/>
            <ac:spMk id="638" creationId="{00000000-0000-0000-0000-000000000000}"/>
          </ac:spMkLst>
        </pc:spChg>
        <pc:spChg chg="del">
          <ac:chgData name="IIOM U.S. Chapter" userId="2dcfe3ef7d1bdbfe" providerId="LiveId" clId="{EF5C0083-2178-43E8-ACDA-A25747EA1DE9}" dt="2026-03-30T12:19:18.785" v="146" actId="700"/>
          <ac:spMkLst>
            <pc:docMk/>
            <pc:sldMk cId="0" sldId="306"/>
            <ac:spMk id="639" creationId="{00000000-0000-0000-0000-000000000000}"/>
          </ac:spMkLst>
        </pc:spChg>
        <pc:spChg chg="mod">
          <ac:chgData name="IIOM U.S. Chapter" userId="2dcfe3ef7d1bdbfe" providerId="LiveId" clId="{EF5C0083-2178-43E8-ACDA-A25747EA1DE9}" dt="2026-03-30T13:29:30.186" v="1371" actId="20577"/>
          <ac:spMkLst>
            <pc:docMk/>
            <pc:sldMk cId="0" sldId="306"/>
            <ac:spMk id="644" creationId="{00000000-0000-0000-0000-000000000000}"/>
          </ac:spMkLst>
        </pc:spChg>
        <pc:picChg chg="add mod">
          <ac:chgData name="IIOM U.S. Chapter" userId="2dcfe3ef7d1bdbfe" providerId="LiveId" clId="{EF5C0083-2178-43E8-ACDA-A25747EA1DE9}" dt="2026-03-30T13:29:22.402" v="1351" actId="1076"/>
          <ac:picMkLst>
            <pc:docMk/>
            <pc:sldMk cId="0" sldId="306"/>
            <ac:picMk id="2" creationId="{3E393FAA-D598-D7AD-C97A-CDFDC09CE2F6}"/>
          </ac:picMkLst>
        </pc:picChg>
        <pc:picChg chg="del">
          <ac:chgData name="IIOM U.S. Chapter" userId="2dcfe3ef7d1bdbfe" providerId="LiveId" clId="{EF5C0083-2178-43E8-ACDA-A25747EA1DE9}" dt="2026-03-30T13:29:12.827" v="1349" actId="478"/>
          <ac:picMkLst>
            <pc:docMk/>
            <pc:sldMk cId="0" sldId="306"/>
            <ac:picMk id="645" creationId="{00000000-0000-0000-0000-000000000000}"/>
          </ac:picMkLst>
        </pc:picChg>
      </pc:sldChg>
      <pc:sldChg chg="delSp modSp add mod setBg delDesignElem">
        <pc:chgData name="IIOM U.S. Chapter" userId="2dcfe3ef7d1bdbfe" providerId="LiveId" clId="{EF5C0083-2178-43E8-ACDA-A25747EA1DE9}" dt="2026-03-30T12:11:51.588" v="50" actId="1076"/>
        <pc:sldMkLst>
          <pc:docMk/>
          <pc:sldMk cId="2107554672" sldId="317"/>
        </pc:sldMkLst>
        <pc:spChg chg="del">
          <ac:chgData name="IIOM U.S. Chapter" userId="2dcfe3ef7d1bdbfe" providerId="LiveId" clId="{EF5C0083-2178-43E8-ACDA-A25747EA1DE9}" dt="2026-03-30T12:11:44.868" v="47"/>
          <ac:spMkLst>
            <pc:docMk/>
            <pc:sldMk cId="2107554672" sldId="317"/>
            <ac:spMk id="25" creationId="{7B1AB9FE-36F5-4FD1-9850-DB5C5AD4828F}"/>
          </ac:spMkLst>
        </pc:spChg>
        <pc:spChg chg="del">
          <ac:chgData name="IIOM U.S. Chapter" userId="2dcfe3ef7d1bdbfe" providerId="LiveId" clId="{EF5C0083-2178-43E8-ACDA-A25747EA1DE9}" dt="2026-03-30T12:11:44.868" v="47"/>
          <ac:spMkLst>
            <pc:docMk/>
            <pc:sldMk cId="2107554672" sldId="317"/>
            <ac:spMk id="26" creationId="{F489C2E0-4895-4B72-85EA-7EE9FAFFDC7E}"/>
          </ac:spMkLst>
        </pc:spChg>
        <pc:picChg chg="mod">
          <ac:chgData name="IIOM U.S. Chapter" userId="2dcfe3ef7d1bdbfe" providerId="LiveId" clId="{EF5C0083-2178-43E8-ACDA-A25747EA1DE9}" dt="2026-03-30T12:11:51.588" v="50" actId="1076"/>
          <ac:picMkLst>
            <pc:docMk/>
            <pc:sldMk cId="2107554672" sldId="317"/>
            <ac:picMk id="9" creationId="{5099E829-3B8A-A465-DCCD-A354007869F0}"/>
          </ac:picMkLst>
        </pc:picChg>
      </pc:sldChg>
      <pc:sldChg chg="modSp add mod">
        <pc:chgData name="IIOM U.S. Chapter" userId="2dcfe3ef7d1bdbfe" providerId="LiveId" clId="{EF5C0083-2178-43E8-ACDA-A25747EA1DE9}" dt="2026-03-30T13:03:40.333" v="886" actId="207"/>
        <pc:sldMkLst>
          <pc:docMk/>
          <pc:sldMk cId="2551515946" sldId="326"/>
        </pc:sldMkLst>
        <pc:spChg chg="mod">
          <ac:chgData name="IIOM U.S. Chapter" userId="2dcfe3ef7d1bdbfe" providerId="LiveId" clId="{EF5C0083-2178-43E8-ACDA-A25747EA1DE9}" dt="2026-03-30T13:03:40.333" v="886" actId="207"/>
          <ac:spMkLst>
            <pc:docMk/>
            <pc:sldMk cId="2551515946" sldId="326"/>
            <ac:spMk id="4" creationId="{920902FF-C927-3C26-ECE2-44A24F452182}"/>
          </ac:spMkLst>
        </pc:spChg>
      </pc:sldChg>
      <pc:sldChg chg="modSp add mod">
        <pc:chgData name="IIOM U.S. Chapter" userId="2dcfe3ef7d1bdbfe" providerId="LiveId" clId="{EF5C0083-2178-43E8-ACDA-A25747EA1DE9}" dt="2026-03-30T13:03:43.917" v="887" actId="207"/>
        <pc:sldMkLst>
          <pc:docMk/>
          <pc:sldMk cId="3862444730" sldId="327"/>
        </pc:sldMkLst>
        <pc:spChg chg="mod">
          <ac:chgData name="IIOM U.S. Chapter" userId="2dcfe3ef7d1bdbfe" providerId="LiveId" clId="{EF5C0083-2178-43E8-ACDA-A25747EA1DE9}" dt="2026-03-30T13:03:43.917" v="887" actId="207"/>
          <ac:spMkLst>
            <pc:docMk/>
            <pc:sldMk cId="3862444730" sldId="327"/>
            <ac:spMk id="4" creationId="{ACDB1E21-45E6-E138-D4E2-0A470BA2E4B7}"/>
          </ac:spMkLst>
        </pc:spChg>
      </pc:sldChg>
      <pc:sldChg chg="modSp add mod">
        <pc:chgData name="IIOM U.S. Chapter" userId="2dcfe3ef7d1bdbfe" providerId="LiveId" clId="{EF5C0083-2178-43E8-ACDA-A25747EA1DE9}" dt="2026-03-30T13:03:02.250" v="874" actId="207"/>
        <pc:sldMkLst>
          <pc:docMk/>
          <pc:sldMk cId="800190124" sldId="328"/>
        </pc:sldMkLst>
        <pc:spChg chg="mod">
          <ac:chgData name="IIOM U.S. Chapter" userId="2dcfe3ef7d1bdbfe" providerId="LiveId" clId="{EF5C0083-2178-43E8-ACDA-A25747EA1DE9}" dt="2026-03-30T13:03:02.250" v="874" actId="207"/>
          <ac:spMkLst>
            <pc:docMk/>
            <pc:sldMk cId="800190124" sldId="328"/>
            <ac:spMk id="4" creationId="{E7B1D9F3-10F4-B056-C52C-97B209F92015}"/>
          </ac:spMkLst>
        </pc:spChg>
        <pc:spChg chg="mod">
          <ac:chgData name="IIOM U.S. Chapter" userId="2dcfe3ef7d1bdbfe" providerId="LiveId" clId="{EF5C0083-2178-43E8-ACDA-A25747EA1DE9}" dt="2026-03-30T12:11:45.084" v="48" actId="27636"/>
          <ac:spMkLst>
            <pc:docMk/>
            <pc:sldMk cId="800190124" sldId="328"/>
            <ac:spMk id="5" creationId="{0E3BADF1-19D3-982C-323D-72A1F3A1E651}"/>
          </ac:spMkLst>
        </pc:spChg>
      </pc:sldChg>
      <pc:sldChg chg="modSp add mod">
        <pc:chgData name="IIOM U.S. Chapter" userId="2dcfe3ef7d1bdbfe" providerId="LiveId" clId="{EF5C0083-2178-43E8-ACDA-A25747EA1DE9}" dt="2026-03-30T13:03:34.873" v="885" actId="207"/>
        <pc:sldMkLst>
          <pc:docMk/>
          <pc:sldMk cId="1041702419" sldId="329"/>
        </pc:sldMkLst>
        <pc:spChg chg="mod">
          <ac:chgData name="IIOM U.S. Chapter" userId="2dcfe3ef7d1bdbfe" providerId="LiveId" clId="{EF5C0083-2178-43E8-ACDA-A25747EA1DE9}" dt="2026-03-30T13:03:34.873" v="885" actId="207"/>
          <ac:spMkLst>
            <pc:docMk/>
            <pc:sldMk cId="1041702419" sldId="329"/>
            <ac:spMk id="4" creationId="{815155F2-06B3-43FF-BAD3-80B384F2D25B}"/>
          </ac:spMkLst>
        </pc:spChg>
      </pc:sldChg>
      <pc:sldChg chg="modSp add mod">
        <pc:chgData name="IIOM U.S. Chapter" userId="2dcfe3ef7d1bdbfe" providerId="LiveId" clId="{EF5C0083-2178-43E8-ACDA-A25747EA1DE9}" dt="2026-03-30T13:02:58.333" v="873" actId="207"/>
        <pc:sldMkLst>
          <pc:docMk/>
          <pc:sldMk cId="1556089757" sldId="330"/>
        </pc:sldMkLst>
        <pc:spChg chg="mod">
          <ac:chgData name="IIOM U.S. Chapter" userId="2dcfe3ef7d1bdbfe" providerId="LiveId" clId="{EF5C0083-2178-43E8-ACDA-A25747EA1DE9}" dt="2026-03-30T13:02:58.333" v="873" actId="207"/>
          <ac:spMkLst>
            <pc:docMk/>
            <pc:sldMk cId="1556089757" sldId="330"/>
            <ac:spMk id="4" creationId="{D2AF1ADA-F18E-6279-3637-00B58EFA351B}"/>
          </ac:spMkLst>
        </pc:spChg>
      </pc:sldChg>
      <pc:sldChg chg="delSp modSp add del mod">
        <pc:chgData name="IIOM U.S. Chapter" userId="2dcfe3ef7d1bdbfe" providerId="LiveId" clId="{EF5C0083-2178-43E8-ACDA-A25747EA1DE9}" dt="2026-03-30T13:04:02.803" v="910" actId="20577"/>
        <pc:sldMkLst>
          <pc:docMk/>
          <pc:sldMk cId="705743999" sldId="498"/>
        </pc:sldMkLst>
        <pc:spChg chg="mod">
          <ac:chgData name="IIOM U.S. Chapter" userId="2dcfe3ef7d1bdbfe" providerId="LiveId" clId="{EF5C0083-2178-43E8-ACDA-A25747EA1DE9}" dt="2026-03-30T13:02:36.180" v="872" actId="20577"/>
          <ac:spMkLst>
            <pc:docMk/>
            <pc:sldMk cId="705743999" sldId="498"/>
            <ac:spMk id="3" creationId="{8B0A986C-83F1-6A1E-F261-498CE6B8CA2D}"/>
          </ac:spMkLst>
        </pc:spChg>
        <pc:spChg chg="mod">
          <ac:chgData name="IIOM U.S. Chapter" userId="2dcfe3ef7d1bdbfe" providerId="LiveId" clId="{EF5C0083-2178-43E8-ACDA-A25747EA1DE9}" dt="2026-03-30T13:04:02.803" v="910" actId="20577"/>
          <ac:spMkLst>
            <pc:docMk/>
            <pc:sldMk cId="705743999" sldId="498"/>
            <ac:spMk id="5" creationId="{49E59099-9532-CAAD-8B56-96115666BEE0}"/>
          </ac:spMkLst>
        </pc:spChg>
        <pc:spChg chg="del">
          <ac:chgData name="IIOM U.S. Chapter" userId="2dcfe3ef7d1bdbfe" providerId="LiveId" clId="{EF5C0083-2178-43E8-ACDA-A25747EA1DE9}" dt="2026-03-30T13:03:15.458" v="876" actId="478"/>
          <ac:spMkLst>
            <pc:docMk/>
            <pc:sldMk cId="705743999" sldId="498"/>
            <ac:spMk id="8" creationId="{A7C15E68-205F-45CF-4DA2-DDDF2A7150B0}"/>
          </ac:spMkLst>
        </pc:spChg>
        <pc:spChg chg="del mod">
          <ac:chgData name="IIOM U.S. Chapter" userId="2dcfe3ef7d1bdbfe" providerId="LiveId" clId="{EF5C0083-2178-43E8-ACDA-A25747EA1DE9}" dt="2026-03-30T13:03:15.458" v="876" actId="478"/>
          <ac:spMkLst>
            <pc:docMk/>
            <pc:sldMk cId="705743999" sldId="498"/>
            <ac:spMk id="9" creationId="{399DBB8D-E78B-FAC2-621C-555AFE466B1C}"/>
          </ac:spMkLst>
        </pc:spChg>
        <pc:spChg chg="del">
          <ac:chgData name="IIOM U.S. Chapter" userId="2dcfe3ef7d1bdbfe" providerId="LiveId" clId="{EF5C0083-2178-43E8-ACDA-A25747EA1DE9}" dt="2026-03-30T13:02:32.184" v="867" actId="478"/>
          <ac:spMkLst>
            <pc:docMk/>
            <pc:sldMk cId="705743999" sldId="498"/>
            <ac:spMk id="18" creationId="{DA58B7E3-72EF-72DD-37CA-34568622F3B8}"/>
          </ac:spMkLst>
        </pc:spChg>
      </pc:sldChg>
      <pc:sldChg chg="addSp modSp add mod">
        <pc:chgData name="IIOM U.S. Chapter" userId="2dcfe3ef7d1bdbfe" providerId="LiveId" clId="{EF5C0083-2178-43E8-ACDA-A25747EA1DE9}" dt="2026-03-30T13:25:41.717" v="1312" actId="1076"/>
        <pc:sldMkLst>
          <pc:docMk/>
          <pc:sldMk cId="1667469361" sldId="499"/>
        </pc:sldMkLst>
        <pc:spChg chg="add mod">
          <ac:chgData name="IIOM U.S. Chapter" userId="2dcfe3ef7d1bdbfe" providerId="LiveId" clId="{EF5C0083-2178-43E8-ACDA-A25747EA1DE9}" dt="2026-03-30T13:25:41.717" v="1312" actId="1076"/>
          <ac:spMkLst>
            <pc:docMk/>
            <pc:sldMk cId="1667469361" sldId="499"/>
            <ac:spMk id="2" creationId="{5D9F1622-B8E2-03F0-E8BA-C231944D3A53}"/>
          </ac:spMkLst>
        </pc:spChg>
      </pc:sldChg>
      <pc:sldChg chg="new del">
        <pc:chgData name="IIOM U.S. Chapter" userId="2dcfe3ef7d1bdbfe" providerId="LiveId" clId="{EF5C0083-2178-43E8-ACDA-A25747EA1DE9}" dt="2026-03-30T13:28:12.066" v="1321" actId="47"/>
        <pc:sldMkLst>
          <pc:docMk/>
          <pc:sldMk cId="159155217" sldId="500"/>
        </pc:sldMkLst>
      </pc:sldChg>
      <pc:sldChg chg="modSp add mod ord">
        <pc:chgData name="IIOM U.S. Chapter" userId="2dcfe3ef7d1bdbfe" providerId="LiveId" clId="{EF5C0083-2178-43E8-ACDA-A25747EA1DE9}" dt="2026-03-30T13:28:58.140" v="1347"/>
        <pc:sldMkLst>
          <pc:docMk/>
          <pc:sldMk cId="781147775" sldId="501"/>
        </pc:sldMkLst>
        <pc:spChg chg="mod">
          <ac:chgData name="IIOM U.S. Chapter" userId="2dcfe3ef7d1bdbfe" providerId="LiveId" clId="{EF5C0083-2178-43E8-ACDA-A25747EA1DE9}" dt="2026-03-30T13:28:21.534" v="1339" actId="20577"/>
          <ac:spMkLst>
            <pc:docMk/>
            <pc:sldMk cId="781147775" sldId="501"/>
            <ac:spMk id="491" creationId="{D2BB247A-7DCD-7EF4-846D-EA0E6B7F6FF4}"/>
          </ac:spMkLst>
        </pc:spChg>
      </pc:sldChg>
      <pc:sldChg chg="addSp delSp modSp add mod modNotesTx">
        <pc:chgData name="IIOM U.S. Chapter" userId="2dcfe3ef7d1bdbfe" providerId="LiveId" clId="{EF5C0083-2178-43E8-ACDA-A25747EA1DE9}" dt="2026-03-30T13:36:11.969" v="1486" actId="1037"/>
        <pc:sldMkLst>
          <pc:docMk/>
          <pc:sldMk cId="959286034" sldId="502"/>
        </pc:sldMkLst>
        <pc:spChg chg="del">
          <ac:chgData name="IIOM U.S. Chapter" userId="2dcfe3ef7d1bdbfe" providerId="LiveId" clId="{EF5C0083-2178-43E8-ACDA-A25747EA1DE9}" dt="2026-03-30T13:32:25.320" v="1423" actId="478"/>
          <ac:spMkLst>
            <pc:docMk/>
            <pc:sldMk cId="959286034" sldId="502"/>
            <ac:spMk id="2" creationId="{24A4CF2B-F320-A75E-DF3D-A51EB731ABBC}"/>
          </ac:spMkLst>
        </pc:spChg>
        <pc:spChg chg="del">
          <ac:chgData name="IIOM U.S. Chapter" userId="2dcfe3ef7d1bdbfe" providerId="LiveId" clId="{EF5C0083-2178-43E8-ACDA-A25747EA1DE9}" dt="2026-03-30T13:32:24.149" v="1422" actId="478"/>
          <ac:spMkLst>
            <pc:docMk/>
            <pc:sldMk cId="959286034" sldId="502"/>
            <ac:spMk id="7" creationId="{F9570026-3445-7BCE-F0AB-275A7334AABC}"/>
          </ac:spMkLst>
        </pc:spChg>
        <pc:spChg chg="del">
          <ac:chgData name="IIOM U.S. Chapter" userId="2dcfe3ef7d1bdbfe" providerId="LiveId" clId="{EF5C0083-2178-43E8-ACDA-A25747EA1DE9}" dt="2026-03-30T13:32:22.128" v="1421" actId="478"/>
          <ac:spMkLst>
            <pc:docMk/>
            <pc:sldMk cId="959286034" sldId="502"/>
            <ac:spMk id="8" creationId="{A6FE4503-92EE-5285-1361-3FDAC1A99721}"/>
          </ac:spMkLst>
        </pc:spChg>
        <pc:spChg chg="add del">
          <ac:chgData name="IIOM U.S. Chapter" userId="2dcfe3ef7d1bdbfe" providerId="LiveId" clId="{EF5C0083-2178-43E8-ACDA-A25747EA1DE9}" dt="2026-03-30T13:34:35.157" v="1461" actId="22"/>
          <ac:spMkLst>
            <pc:docMk/>
            <pc:sldMk cId="959286034" sldId="502"/>
            <ac:spMk id="16" creationId="{CF8243C8-DBC4-2548-4826-EDFBE1A51280}"/>
          </ac:spMkLst>
        </pc:spChg>
        <pc:spChg chg="mod">
          <ac:chgData name="IIOM U.S. Chapter" userId="2dcfe3ef7d1bdbfe" providerId="LiveId" clId="{EF5C0083-2178-43E8-ACDA-A25747EA1DE9}" dt="2026-03-30T13:29:59.054" v="1392" actId="20577"/>
          <ac:spMkLst>
            <pc:docMk/>
            <pc:sldMk cId="959286034" sldId="502"/>
            <ac:spMk id="616" creationId="{C2353F15-157D-7120-B4BD-C83EFEBDA1C3}"/>
          </ac:spMkLst>
        </pc:spChg>
        <pc:spChg chg="mod">
          <ac:chgData name="IIOM U.S. Chapter" userId="2dcfe3ef7d1bdbfe" providerId="LiveId" clId="{EF5C0083-2178-43E8-ACDA-A25747EA1DE9}" dt="2026-03-30T13:30:40.923" v="1411" actId="20577"/>
          <ac:spMkLst>
            <pc:docMk/>
            <pc:sldMk cId="959286034" sldId="502"/>
            <ac:spMk id="617" creationId="{DF249413-C2DC-C500-B3B7-776F56135ECA}"/>
          </ac:spMkLst>
        </pc:spChg>
        <pc:spChg chg="mod">
          <ac:chgData name="IIOM U.S. Chapter" userId="2dcfe3ef7d1bdbfe" providerId="LiveId" clId="{EF5C0083-2178-43E8-ACDA-A25747EA1DE9}" dt="2026-03-30T13:34:24.299" v="1459"/>
          <ac:spMkLst>
            <pc:docMk/>
            <pc:sldMk cId="959286034" sldId="502"/>
            <ac:spMk id="618" creationId="{79F93996-C68D-4125-3A10-DC37D7E8281E}"/>
          </ac:spMkLst>
        </pc:spChg>
        <pc:picChg chg="del">
          <ac:chgData name="IIOM U.S. Chapter" userId="2dcfe3ef7d1bdbfe" providerId="LiveId" clId="{EF5C0083-2178-43E8-ACDA-A25747EA1DE9}" dt="2026-03-30T13:29:50.996" v="1373" actId="478"/>
          <ac:picMkLst>
            <pc:docMk/>
            <pc:sldMk cId="959286034" sldId="502"/>
            <ac:picMk id="4" creationId="{F81CD872-B571-24FC-FE0F-9012712EE7B6}"/>
          </ac:picMkLst>
        </pc:picChg>
        <pc:picChg chg="add mod modCrop">
          <ac:chgData name="IIOM U.S. Chapter" userId="2dcfe3ef7d1bdbfe" providerId="LiveId" clId="{EF5C0083-2178-43E8-ACDA-A25747EA1DE9}" dt="2026-03-30T13:33:51.247" v="1454" actId="1076"/>
          <ac:picMkLst>
            <pc:docMk/>
            <pc:sldMk cId="959286034" sldId="502"/>
            <ac:picMk id="5" creationId="{15DB20BB-A960-0162-9FB2-F598F785E668}"/>
          </ac:picMkLst>
        </pc:picChg>
        <pc:picChg chg="del">
          <ac:chgData name="IIOM U.S. Chapter" userId="2dcfe3ef7d1bdbfe" providerId="LiveId" clId="{EF5C0083-2178-43E8-ACDA-A25747EA1DE9}" dt="2026-03-30T13:29:51.855" v="1374" actId="478"/>
          <ac:picMkLst>
            <pc:docMk/>
            <pc:sldMk cId="959286034" sldId="502"/>
            <ac:picMk id="6" creationId="{D7D8F528-C0F6-6656-CECC-12635F6D6724}"/>
          </ac:picMkLst>
        </pc:picChg>
        <pc:picChg chg="add mod modCrop">
          <ac:chgData name="IIOM U.S. Chapter" userId="2dcfe3ef7d1bdbfe" providerId="LiveId" clId="{EF5C0083-2178-43E8-ACDA-A25747EA1DE9}" dt="2026-03-30T13:33:54.607" v="1456" actId="1076"/>
          <ac:picMkLst>
            <pc:docMk/>
            <pc:sldMk cId="959286034" sldId="502"/>
            <ac:picMk id="10" creationId="{40EF7FEA-F54D-306A-6B2D-A11DD85BD92D}"/>
          </ac:picMkLst>
        </pc:picChg>
        <pc:picChg chg="add mod">
          <ac:chgData name="IIOM U.S. Chapter" userId="2dcfe3ef7d1bdbfe" providerId="LiveId" clId="{EF5C0083-2178-43E8-ACDA-A25747EA1DE9}" dt="2026-03-30T13:33:58.680" v="1457" actId="1076"/>
          <ac:picMkLst>
            <pc:docMk/>
            <pc:sldMk cId="959286034" sldId="502"/>
            <ac:picMk id="12" creationId="{1EDA6E20-545C-9088-A10D-EB62ABF3BDE8}"/>
          </ac:picMkLst>
        </pc:picChg>
        <pc:picChg chg="add mod">
          <ac:chgData name="IIOM U.S. Chapter" userId="2dcfe3ef7d1bdbfe" providerId="LiveId" clId="{EF5C0083-2178-43E8-ACDA-A25747EA1DE9}" dt="2026-03-30T13:33:53.299" v="1455" actId="1076"/>
          <ac:picMkLst>
            <pc:docMk/>
            <pc:sldMk cId="959286034" sldId="502"/>
            <ac:picMk id="14" creationId="{02D89356-27AE-4560-D9F4-DF08ED27A7F6}"/>
          </ac:picMkLst>
        </pc:picChg>
        <pc:picChg chg="add mod">
          <ac:chgData name="IIOM U.S. Chapter" userId="2dcfe3ef7d1bdbfe" providerId="LiveId" clId="{EF5C0083-2178-43E8-ACDA-A25747EA1DE9}" dt="2026-03-30T13:34:54.860" v="1464" actId="1076"/>
          <ac:picMkLst>
            <pc:docMk/>
            <pc:sldMk cId="959286034" sldId="502"/>
            <ac:picMk id="18" creationId="{06CFFA94-6CFF-8DA5-A244-377E0DFBE227}"/>
          </ac:picMkLst>
        </pc:picChg>
        <pc:picChg chg="add del mod">
          <ac:chgData name="IIOM U.S. Chapter" userId="2dcfe3ef7d1bdbfe" providerId="LiveId" clId="{EF5C0083-2178-43E8-ACDA-A25747EA1DE9}" dt="2026-03-30T13:36:11.969" v="1486" actId="1037"/>
          <ac:picMkLst>
            <pc:docMk/>
            <pc:sldMk cId="959286034" sldId="502"/>
            <ac:picMk id="20" creationId="{E4FE7B68-26CA-CAB3-F323-5EA67422DC0F}"/>
          </ac:picMkLst>
        </pc:picChg>
        <pc:picChg chg="add del mod">
          <ac:chgData name="IIOM U.S. Chapter" userId="2dcfe3ef7d1bdbfe" providerId="LiveId" clId="{EF5C0083-2178-43E8-ACDA-A25747EA1DE9}" dt="2026-03-30T13:36:11.969" v="1486" actId="1037"/>
          <ac:picMkLst>
            <pc:docMk/>
            <pc:sldMk cId="959286034" sldId="502"/>
            <ac:picMk id="22" creationId="{0543B6BB-C766-D0DF-8036-3332F8DB9751}"/>
          </ac:picMkLst>
        </pc:picChg>
      </pc:sldChg>
      <pc:sldMasterChg chg="del delSldLayout">
        <pc:chgData name="IIOM U.S. Chapter" userId="2dcfe3ef7d1bdbfe" providerId="LiveId" clId="{EF5C0083-2178-43E8-ACDA-A25747EA1DE9}" dt="2026-03-30T11:56:16.783" v="0" actId="700"/>
        <pc:sldMasterMkLst>
          <pc:docMk/>
          <pc:sldMasterMk cId="0" sldId="2147483656"/>
        </pc:sldMasterMkLst>
        <pc:sldLayoutChg chg="del">
          <pc:chgData name="IIOM U.S. Chapter" userId="2dcfe3ef7d1bdbfe" providerId="LiveId" clId="{EF5C0083-2178-43E8-ACDA-A25747EA1DE9}" dt="2026-03-30T11:56:16.783" v="0" actId="700"/>
          <pc:sldLayoutMkLst>
            <pc:docMk/>
            <pc:sldMasterMk cId="0" sldId="2147483656"/>
            <pc:sldLayoutMk cId="0" sldId="2147483657"/>
          </pc:sldLayoutMkLst>
        </pc:sldLayoutChg>
        <pc:sldLayoutChg chg="del">
          <pc:chgData name="IIOM U.S. Chapter" userId="2dcfe3ef7d1bdbfe" providerId="LiveId" clId="{EF5C0083-2178-43E8-ACDA-A25747EA1DE9}" dt="2026-03-30T11:56:16.783" v="0" actId="700"/>
          <pc:sldLayoutMkLst>
            <pc:docMk/>
            <pc:sldMasterMk cId="0" sldId="2147483656"/>
            <pc:sldLayoutMk cId="0" sldId="2147483658"/>
          </pc:sldLayoutMkLst>
        </pc:sldLayoutChg>
      </pc:sldMasterChg>
      <pc:sldMasterChg chg="del delSldLayout">
        <pc:chgData name="IIOM U.S. Chapter" userId="2dcfe3ef7d1bdbfe" providerId="LiveId" clId="{EF5C0083-2178-43E8-ACDA-A25747EA1DE9}" dt="2026-03-30T12:13:03.456" v="63" actId="47"/>
        <pc:sldMasterMkLst>
          <pc:docMk/>
          <pc:sldMasterMk cId="0" sldId="2147483659"/>
        </pc:sldMasterMkLst>
        <pc:sldLayoutChg chg="del">
          <pc:chgData name="IIOM U.S. Chapter" userId="2dcfe3ef7d1bdbfe" providerId="LiveId" clId="{EF5C0083-2178-43E8-ACDA-A25747EA1DE9}" dt="2026-03-30T12:13:03.456" v="63" actId="47"/>
          <pc:sldLayoutMkLst>
            <pc:docMk/>
            <pc:sldMasterMk cId="0" sldId="2147483659"/>
            <pc:sldLayoutMk cId="0" sldId="2147483660"/>
          </pc:sldLayoutMkLst>
        </pc:sldLayoutChg>
        <pc:sldLayoutChg chg="del">
          <pc:chgData name="IIOM U.S. Chapter" userId="2dcfe3ef7d1bdbfe" providerId="LiveId" clId="{EF5C0083-2178-43E8-ACDA-A25747EA1DE9}" dt="2026-03-30T12:13:03.456" v="63" actId="47"/>
          <pc:sldLayoutMkLst>
            <pc:docMk/>
            <pc:sldMasterMk cId="0" sldId="2147483659"/>
            <pc:sldLayoutMk cId="0" sldId="2147483661"/>
          </pc:sldLayoutMkLst>
        </pc:sldLayoutChg>
      </pc:sldMasterChg>
      <pc:sldMasterChg chg="add del addSldLayout delSldLayout">
        <pc:chgData name="IIOM U.S. Chapter" userId="2dcfe3ef7d1bdbfe" providerId="LiveId" clId="{EF5C0083-2178-43E8-ACDA-A25747EA1DE9}" dt="2026-03-30T11:57:59.644" v="28" actId="47"/>
        <pc:sldMasterMkLst>
          <pc:docMk/>
          <pc:sldMasterMk cId="0" sldId="2147483662"/>
        </pc:sldMasterMkLst>
        <pc:sldLayoutChg chg="add del">
          <pc:chgData name="IIOM U.S. Chapter" userId="2dcfe3ef7d1bdbfe" providerId="LiveId" clId="{EF5C0083-2178-43E8-ACDA-A25747EA1DE9}" dt="2026-03-30T11:57:59.644" v="28" actId="47"/>
          <pc:sldLayoutMkLst>
            <pc:docMk/>
            <pc:sldMasterMk cId="0" sldId="2147483662"/>
            <pc:sldLayoutMk cId="0" sldId="2147483663"/>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64"/>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65"/>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66"/>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67"/>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68"/>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69"/>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0"/>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1"/>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2"/>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3"/>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4"/>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5"/>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6"/>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7"/>
          </pc:sldLayoutMkLst>
        </pc:sldLayoutChg>
        <pc:sldLayoutChg chg="add del">
          <pc:chgData name="IIOM U.S. Chapter" userId="2dcfe3ef7d1bdbfe" providerId="LiveId" clId="{EF5C0083-2178-43E8-ACDA-A25747EA1DE9}" dt="2026-03-30T11:57:59.644" v="28" actId="47"/>
          <pc:sldLayoutMkLst>
            <pc:docMk/>
            <pc:sldMasterMk cId="0" sldId="2147483662"/>
            <pc:sldLayoutMk cId="0" sldId="2147483678"/>
          </pc:sldLayoutMkLst>
        </pc:sldLayoutChg>
      </pc:sldMasterChg>
      <pc:sldMasterChg chg="del delSldLayout">
        <pc:chgData name="IIOM U.S. Chapter" userId="2dcfe3ef7d1bdbfe" providerId="LiveId" clId="{EF5C0083-2178-43E8-ACDA-A25747EA1DE9}" dt="2026-03-30T11:57:54.347" v="24" actId="47"/>
        <pc:sldMasterMkLst>
          <pc:docMk/>
          <pc:sldMasterMk cId="0" sldId="2147483679"/>
        </pc:sldMasterMkLst>
        <pc:sldLayoutChg chg="del">
          <pc:chgData name="IIOM U.S. Chapter" userId="2dcfe3ef7d1bdbfe" providerId="LiveId" clId="{EF5C0083-2178-43E8-ACDA-A25747EA1DE9}" dt="2026-03-30T11:57:54.347" v="24" actId="47"/>
          <pc:sldLayoutMkLst>
            <pc:docMk/>
            <pc:sldMasterMk cId="0" sldId="2147483679"/>
            <pc:sldLayoutMk cId="0" sldId="2147483680"/>
          </pc:sldLayoutMkLst>
        </pc:sldLayoutChg>
        <pc:sldLayoutChg chg="del">
          <pc:chgData name="IIOM U.S. Chapter" userId="2dcfe3ef7d1bdbfe" providerId="LiveId" clId="{EF5C0083-2178-43E8-ACDA-A25747EA1DE9}" dt="2026-03-30T11:57:54.347" v="24" actId="47"/>
          <pc:sldLayoutMkLst>
            <pc:docMk/>
            <pc:sldMasterMk cId="0" sldId="2147483679"/>
            <pc:sldLayoutMk cId="0" sldId="2147483681"/>
          </pc:sldLayoutMkLst>
        </pc:sldLayoutChg>
        <pc:sldLayoutChg chg="del">
          <pc:chgData name="IIOM U.S. Chapter" userId="2dcfe3ef7d1bdbfe" providerId="LiveId" clId="{EF5C0083-2178-43E8-ACDA-A25747EA1DE9}" dt="2026-03-30T11:57:54.347" v="24" actId="47"/>
          <pc:sldLayoutMkLst>
            <pc:docMk/>
            <pc:sldMasterMk cId="0" sldId="2147483679"/>
            <pc:sldLayoutMk cId="0" sldId="2147483682"/>
          </pc:sldLayoutMkLst>
        </pc:sldLayoutChg>
        <pc:sldLayoutChg chg="del">
          <pc:chgData name="IIOM U.S. Chapter" userId="2dcfe3ef7d1bdbfe" providerId="LiveId" clId="{EF5C0083-2178-43E8-ACDA-A25747EA1DE9}" dt="2026-03-30T11:57:54.347" v="24" actId="47"/>
          <pc:sldLayoutMkLst>
            <pc:docMk/>
            <pc:sldMasterMk cId="0" sldId="2147483679"/>
            <pc:sldLayoutMk cId="0" sldId="2147483683"/>
          </pc:sldLayoutMkLst>
        </pc:sldLayoutChg>
        <pc:sldLayoutChg chg="del">
          <pc:chgData name="IIOM U.S. Chapter" userId="2dcfe3ef7d1bdbfe" providerId="LiveId" clId="{EF5C0083-2178-43E8-ACDA-A25747EA1DE9}" dt="2026-03-30T11:57:54.347" v="24" actId="47"/>
          <pc:sldLayoutMkLst>
            <pc:docMk/>
            <pc:sldMasterMk cId="0" sldId="2147483679"/>
            <pc:sldLayoutMk cId="0" sldId="2147483684"/>
          </pc:sldLayoutMkLst>
        </pc:sldLayoutChg>
      </pc:sldMasterChg>
      <pc:sldMasterChg chg="del delSldLayout">
        <pc:chgData name="IIOM U.S. Chapter" userId="2dcfe3ef7d1bdbfe" providerId="LiveId" clId="{EF5C0083-2178-43E8-ACDA-A25747EA1DE9}" dt="2026-03-30T11:56:16.783" v="0" actId="700"/>
        <pc:sldMasterMkLst>
          <pc:docMk/>
          <pc:sldMasterMk cId="0" sldId="2147483693"/>
        </pc:sldMasterMkLst>
        <pc:sldLayoutChg chg="del">
          <pc:chgData name="IIOM U.S. Chapter" userId="2dcfe3ef7d1bdbfe" providerId="LiveId" clId="{EF5C0083-2178-43E8-ACDA-A25747EA1DE9}" dt="2026-03-30T11:56:16.783" v="0" actId="700"/>
          <pc:sldLayoutMkLst>
            <pc:docMk/>
            <pc:sldMasterMk cId="0" sldId="2147483693"/>
            <pc:sldLayoutMk cId="0" sldId="2147483694"/>
          </pc:sldLayoutMkLst>
        </pc:sldLayoutChg>
      </pc:sldMasterChg>
    </pc:docChg>
  </pc:docChgLst>
</pc:chgInfo>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rot="0"/>
          <a:lstStyle/>
          <a:p>
            <a:pPr>
              <a:defRPr sz="1300" b="0" u="none" strike="noStrike">
                <a:solidFill>
                  <a:srgbClr val="000000"/>
                </a:solidFill>
                <a:uFillTx/>
                <a:latin typeface="Arial"/>
              </a:defRPr>
            </a:pPr>
            <a:r>
              <a:rPr lang="en-GB" sz="1600" b="1" u="none" strike="noStrike">
                <a:solidFill>
                  <a:schemeClr val="tx1">
                    <a:lumMod val="65000"/>
                    <a:lumOff val="35000"/>
                  </a:schemeClr>
                </a:solidFill>
                <a:uFillTx/>
                <a:latin typeface="Candara"/>
              </a:rPr>
              <a:t>Type of Company</a:t>
            </a:r>
          </a:p>
        </c:rich>
      </c:tx>
      <c:overlay val="0"/>
      <c:spPr>
        <a:noFill/>
        <a:ln w="0">
          <a:noFill/>
        </a:ln>
      </c:spPr>
    </c:title>
    <c:autoTitleDeleted val="0"/>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pie3DChart>
        <c:varyColors val="1"/>
        <c:ser>
          <c:idx val="0"/>
          <c:order val="0"/>
          <c:spPr>
            <a:solidFill>
              <a:srgbClr val="31B6FD"/>
            </a:solidFill>
            <a:ln w="0">
              <a:noFill/>
            </a:ln>
          </c:spPr>
          <c:dPt>
            <c:idx val="0"/>
            <c:bubble3D val="0"/>
            <c:spPr>
              <a:solidFill>
                <a:srgbClr val="31B6FD"/>
              </a:solidFill>
              <a:ln w="25560">
                <a:solidFill>
                  <a:schemeClr val="lt1"/>
                </a:solidFill>
                <a:round/>
              </a:ln>
            </c:spPr>
            <c:extLst>
              <c:ext xmlns:c16="http://schemas.microsoft.com/office/drawing/2014/chart" uri="{C3380CC4-5D6E-409C-BE32-E72D297353CC}">
                <c16:uniqueId val="{00000001-CE81-445A-A2BB-496C61BDB225}"/>
              </c:ext>
            </c:extLst>
          </c:dPt>
          <c:dPt>
            <c:idx val="1"/>
            <c:bubble3D val="0"/>
            <c:spPr>
              <a:solidFill>
                <a:srgbClr val="4584D3"/>
              </a:solidFill>
              <a:ln w="25560">
                <a:solidFill>
                  <a:schemeClr val="lt1"/>
                </a:solidFill>
                <a:round/>
              </a:ln>
            </c:spPr>
            <c:extLst>
              <c:ext xmlns:c16="http://schemas.microsoft.com/office/drawing/2014/chart" uri="{C3380CC4-5D6E-409C-BE32-E72D297353CC}">
                <c16:uniqueId val="{00000003-CE81-445A-A2BB-496C61BDB225}"/>
              </c:ext>
            </c:extLst>
          </c:dPt>
          <c:dPt>
            <c:idx val="2"/>
            <c:bubble3D val="0"/>
            <c:spPr>
              <a:solidFill>
                <a:srgbClr val="5BD078"/>
              </a:solidFill>
              <a:ln w="25560">
                <a:solidFill>
                  <a:schemeClr val="lt1"/>
                </a:solidFill>
                <a:round/>
              </a:ln>
            </c:spPr>
            <c:extLst>
              <c:ext xmlns:c16="http://schemas.microsoft.com/office/drawing/2014/chart" uri="{C3380CC4-5D6E-409C-BE32-E72D297353CC}">
                <c16:uniqueId val="{00000005-CE81-445A-A2BB-496C61BDB225}"/>
              </c:ext>
            </c:extLst>
          </c:dPt>
          <c:dPt>
            <c:idx val="3"/>
            <c:bubble3D val="0"/>
            <c:spPr>
              <a:solidFill>
                <a:srgbClr val="A5D028"/>
              </a:solidFill>
              <a:ln w="25560">
                <a:solidFill>
                  <a:schemeClr val="lt1"/>
                </a:solidFill>
                <a:round/>
              </a:ln>
            </c:spPr>
            <c:extLst>
              <c:ext xmlns:c16="http://schemas.microsoft.com/office/drawing/2014/chart" uri="{C3380CC4-5D6E-409C-BE32-E72D297353CC}">
                <c16:uniqueId val="{00000007-CE81-445A-A2BB-496C61BDB225}"/>
              </c:ext>
            </c:extLst>
          </c:dPt>
          <c:dPt>
            <c:idx val="4"/>
            <c:bubble3D val="0"/>
            <c:spPr>
              <a:solidFill>
                <a:srgbClr val="F5C040"/>
              </a:solidFill>
              <a:ln w="25560">
                <a:solidFill>
                  <a:schemeClr val="lt1"/>
                </a:solidFill>
                <a:round/>
              </a:ln>
            </c:spPr>
            <c:extLst>
              <c:ext xmlns:c16="http://schemas.microsoft.com/office/drawing/2014/chart" uri="{C3380CC4-5D6E-409C-BE32-E72D297353CC}">
                <c16:uniqueId val="{00000009-CE81-445A-A2BB-496C61BDB225}"/>
              </c:ext>
            </c:extLst>
          </c:dPt>
          <c:dPt>
            <c:idx val="5"/>
            <c:bubble3D val="0"/>
            <c:spPr>
              <a:solidFill>
                <a:srgbClr val="05E0DB"/>
              </a:solidFill>
              <a:ln w="25560">
                <a:solidFill>
                  <a:schemeClr val="lt1"/>
                </a:solidFill>
                <a:round/>
              </a:ln>
            </c:spPr>
            <c:extLst>
              <c:ext xmlns:c16="http://schemas.microsoft.com/office/drawing/2014/chart" uri="{C3380CC4-5D6E-409C-BE32-E72D297353CC}">
                <c16:uniqueId val="{0000000B-CE81-445A-A2BB-496C61BDB225}"/>
              </c:ext>
            </c:extLst>
          </c:dPt>
          <c:dLbls>
            <c:dLbl>
              <c:idx val="0"/>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CE81-445A-A2BB-496C61BDB225}"/>
                </c:ext>
              </c:extLst>
            </c:dLbl>
            <c:dLbl>
              <c:idx val="1"/>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CE81-445A-A2BB-496C61BDB225}"/>
                </c:ext>
              </c:extLst>
            </c:dLbl>
            <c:dLbl>
              <c:idx val="2"/>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CE81-445A-A2BB-496C61BDB225}"/>
                </c:ext>
              </c:extLst>
            </c:dLbl>
            <c:dLbl>
              <c:idx val="3"/>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7-CE81-445A-A2BB-496C61BDB225}"/>
                </c:ext>
              </c:extLst>
            </c:dLbl>
            <c:dLbl>
              <c:idx val="4"/>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9-CE81-445A-A2BB-496C61BDB225}"/>
                </c:ext>
              </c:extLst>
            </c:dLbl>
            <c:dLbl>
              <c:idx val="5"/>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B-CE81-445A-A2BB-496C61BDB225}"/>
                </c:ext>
              </c:extLst>
            </c:dLbl>
            <c:numFmt formatCode="0%" sourceLinked="0"/>
            <c:spPr>
              <a:noFill/>
              <a:ln>
                <a:noFill/>
              </a:ln>
              <a:effectLst/>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separator>; </c:separator>
            <c:showLeaderLines val="1"/>
            <c:leaderLines>
              <c:spPr>
                <a:ln w="9360">
                  <a:solidFill>
                    <a:schemeClr val="dk1">
                      <a:lumMod val="35000"/>
                      <a:lumOff val="65000"/>
                    </a:schemeClr>
                  </a:solidFill>
                </a:ln>
              </c:spPr>
            </c:leaderLines>
            <c:extLst>
              <c:ext xmlns:c15="http://schemas.microsoft.com/office/drawing/2012/chart" uri="{CE6537A1-D6FC-4f65-9D91-7224C49458BB}"/>
            </c:extLst>
          </c:dLbls>
          <c:cat>
            <c:strRef>
              <c:f>categories</c:f>
              <c:strCache>
                <c:ptCount val="6"/>
                <c:pt idx="0">
                  <c:v>Distributor</c:v>
                </c:pt>
                <c:pt idx="1">
                  <c:v>Manufacturer </c:v>
                </c:pt>
                <c:pt idx="2">
                  <c:v>OEM </c:v>
                </c:pt>
                <c:pt idx="3">
                  <c:v>Service Provider</c:v>
                </c:pt>
                <c:pt idx="4">
                  <c:v>CEM</c:v>
                </c:pt>
                <c:pt idx="5">
                  <c:v>End User</c:v>
                </c:pt>
              </c:strCache>
            </c:strRef>
          </c:cat>
          <c:val>
            <c:numRef>
              <c:f>0</c:f>
              <c:numCache>
                <c:formatCode>0%</c:formatCode>
                <c:ptCount val="6"/>
                <c:pt idx="0">
                  <c:v>0.21</c:v>
                </c:pt>
                <c:pt idx="1">
                  <c:v>7.0000000000000007E-2</c:v>
                </c:pt>
                <c:pt idx="2">
                  <c:v>0.36</c:v>
                </c:pt>
                <c:pt idx="3">
                  <c:v>0.25</c:v>
                </c:pt>
                <c:pt idx="4">
                  <c:v>0.05</c:v>
                </c:pt>
                <c:pt idx="5">
                  <c:v>0.06</c:v>
                </c:pt>
              </c:numCache>
            </c:numRef>
          </c:val>
          <c:extLst>
            <c:ext xmlns:c16="http://schemas.microsoft.com/office/drawing/2014/chart" uri="{C3380CC4-5D6E-409C-BE32-E72D297353CC}">
              <c16:uniqueId val="{0000000C-CE81-445A-A2BB-496C61BDB225}"/>
            </c:ext>
          </c:extLst>
        </c:ser>
        <c:dLbls>
          <c:showLegendKey val="0"/>
          <c:showVal val="0"/>
          <c:showCatName val="0"/>
          <c:showSerName val="0"/>
          <c:showPercent val="0"/>
          <c:showBubbleSize val="0"/>
          <c:showLeaderLines val="1"/>
        </c:dLbls>
      </c:pie3DChart>
    </c:plotArea>
    <c:legend>
      <c:legendPos val="b"/>
      <c:overlay val="0"/>
      <c:spPr>
        <a:noFill/>
        <a:ln w="0">
          <a:noFill/>
        </a:ln>
      </c:spPr>
      <c:txPr>
        <a:bodyPr/>
        <a:lstStyle/>
        <a:p>
          <a:pPr>
            <a:defRPr sz="1400" b="0" u="none" strike="noStrike">
              <a:solidFill>
                <a:schemeClr val="tx1">
                  <a:lumMod val="65000"/>
                  <a:lumOff val="35000"/>
                </a:schemeClr>
              </a:solidFill>
              <a:uFillTx/>
              <a:latin typeface="Candara"/>
            </a:defRPr>
          </a:pPr>
          <a:endParaRPr lang="en-US"/>
        </a:p>
      </c:txPr>
    </c:legend>
    <c:plotVisOnly val="1"/>
    <c:dispBlanksAs val="gap"/>
    <c:showDLblsOverMax val="1"/>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rot="0"/>
          <a:lstStyle/>
          <a:p>
            <a:pPr>
              <a:defRPr sz="1300" b="0" u="none" strike="noStrike">
                <a:solidFill>
                  <a:srgbClr val="000000"/>
                </a:solidFill>
                <a:uFillTx/>
                <a:latin typeface="Arial"/>
              </a:defRPr>
            </a:pPr>
            <a:r>
              <a:rPr lang="en-GB" sz="1600" b="1" u="none" strike="noStrike">
                <a:solidFill>
                  <a:schemeClr val="tx1">
                    <a:lumMod val="65000"/>
                    <a:lumOff val="35000"/>
                  </a:schemeClr>
                </a:solidFill>
                <a:uFillTx/>
                <a:latin typeface="Candara"/>
              </a:rPr>
              <a:t>Industry Sector </a:t>
            </a:r>
          </a:p>
        </c:rich>
      </c:tx>
      <c:overlay val="0"/>
      <c:spPr>
        <a:noFill/>
        <a:ln w="0">
          <a:noFill/>
        </a:ln>
      </c:spPr>
    </c:title>
    <c:autoTitleDeleted val="0"/>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pie3DChart>
        <c:varyColors val="1"/>
        <c:ser>
          <c:idx val="0"/>
          <c:order val="0"/>
          <c:spPr>
            <a:solidFill>
              <a:srgbClr val="31B6FD"/>
            </a:solidFill>
            <a:ln w="0">
              <a:noFill/>
            </a:ln>
          </c:spPr>
          <c:dPt>
            <c:idx val="0"/>
            <c:bubble3D val="0"/>
            <c:spPr>
              <a:solidFill>
                <a:srgbClr val="31B6FD"/>
              </a:solidFill>
              <a:ln w="25560">
                <a:solidFill>
                  <a:schemeClr val="lt1"/>
                </a:solidFill>
                <a:round/>
              </a:ln>
            </c:spPr>
            <c:extLst>
              <c:ext xmlns:c16="http://schemas.microsoft.com/office/drawing/2014/chart" uri="{C3380CC4-5D6E-409C-BE32-E72D297353CC}">
                <c16:uniqueId val="{00000001-C830-45DB-A05D-186F83BB9F12}"/>
              </c:ext>
            </c:extLst>
          </c:dPt>
          <c:dPt>
            <c:idx val="1"/>
            <c:bubble3D val="0"/>
            <c:spPr>
              <a:solidFill>
                <a:srgbClr val="4584D3"/>
              </a:solidFill>
              <a:ln w="25560">
                <a:solidFill>
                  <a:schemeClr val="lt1"/>
                </a:solidFill>
                <a:round/>
              </a:ln>
            </c:spPr>
            <c:extLst>
              <c:ext xmlns:c16="http://schemas.microsoft.com/office/drawing/2014/chart" uri="{C3380CC4-5D6E-409C-BE32-E72D297353CC}">
                <c16:uniqueId val="{00000003-C830-45DB-A05D-186F83BB9F12}"/>
              </c:ext>
            </c:extLst>
          </c:dPt>
          <c:dPt>
            <c:idx val="2"/>
            <c:bubble3D val="0"/>
            <c:spPr>
              <a:solidFill>
                <a:srgbClr val="5BD078"/>
              </a:solidFill>
              <a:ln w="25560">
                <a:solidFill>
                  <a:schemeClr val="lt1"/>
                </a:solidFill>
                <a:round/>
              </a:ln>
            </c:spPr>
            <c:extLst>
              <c:ext xmlns:c16="http://schemas.microsoft.com/office/drawing/2014/chart" uri="{C3380CC4-5D6E-409C-BE32-E72D297353CC}">
                <c16:uniqueId val="{00000005-C830-45DB-A05D-186F83BB9F12}"/>
              </c:ext>
            </c:extLst>
          </c:dPt>
          <c:dPt>
            <c:idx val="3"/>
            <c:bubble3D val="0"/>
            <c:spPr>
              <a:solidFill>
                <a:srgbClr val="A5D028"/>
              </a:solidFill>
              <a:ln w="25560">
                <a:solidFill>
                  <a:schemeClr val="lt1"/>
                </a:solidFill>
                <a:round/>
              </a:ln>
            </c:spPr>
            <c:extLst>
              <c:ext xmlns:c16="http://schemas.microsoft.com/office/drawing/2014/chart" uri="{C3380CC4-5D6E-409C-BE32-E72D297353CC}">
                <c16:uniqueId val="{00000007-C830-45DB-A05D-186F83BB9F12}"/>
              </c:ext>
            </c:extLst>
          </c:dPt>
          <c:dPt>
            <c:idx val="4"/>
            <c:bubble3D val="0"/>
            <c:spPr>
              <a:solidFill>
                <a:srgbClr val="F5C040"/>
              </a:solidFill>
              <a:ln w="25560">
                <a:solidFill>
                  <a:schemeClr val="lt1"/>
                </a:solidFill>
                <a:round/>
              </a:ln>
            </c:spPr>
            <c:extLst>
              <c:ext xmlns:c16="http://schemas.microsoft.com/office/drawing/2014/chart" uri="{C3380CC4-5D6E-409C-BE32-E72D297353CC}">
                <c16:uniqueId val="{00000009-C830-45DB-A05D-186F83BB9F12}"/>
              </c:ext>
            </c:extLst>
          </c:dPt>
          <c:dPt>
            <c:idx val="5"/>
            <c:bubble3D val="0"/>
            <c:spPr>
              <a:solidFill>
                <a:srgbClr val="05E0DB"/>
              </a:solidFill>
              <a:ln w="25560">
                <a:solidFill>
                  <a:schemeClr val="lt1"/>
                </a:solidFill>
                <a:round/>
              </a:ln>
            </c:spPr>
            <c:extLst>
              <c:ext xmlns:c16="http://schemas.microsoft.com/office/drawing/2014/chart" uri="{C3380CC4-5D6E-409C-BE32-E72D297353CC}">
                <c16:uniqueId val="{0000000B-C830-45DB-A05D-186F83BB9F12}"/>
              </c:ext>
            </c:extLst>
          </c:dPt>
          <c:dLbls>
            <c:dLbl>
              <c:idx val="0"/>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C830-45DB-A05D-186F83BB9F12}"/>
                </c:ext>
              </c:extLst>
            </c:dLbl>
            <c:dLbl>
              <c:idx val="1"/>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C830-45DB-A05D-186F83BB9F12}"/>
                </c:ext>
              </c:extLst>
            </c:dLbl>
            <c:dLbl>
              <c:idx val="2"/>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C830-45DB-A05D-186F83BB9F12}"/>
                </c:ext>
              </c:extLst>
            </c:dLbl>
            <c:dLbl>
              <c:idx val="3"/>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7-C830-45DB-A05D-186F83BB9F12}"/>
                </c:ext>
              </c:extLst>
            </c:dLbl>
            <c:dLbl>
              <c:idx val="4"/>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9-C830-45DB-A05D-186F83BB9F12}"/>
                </c:ext>
              </c:extLst>
            </c:dLbl>
            <c:dLbl>
              <c:idx val="5"/>
              <c:numFmt formatCode="0%" sourceLinked="0"/>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B-C830-45DB-A05D-186F83BB9F12}"/>
                </c:ext>
              </c:extLst>
            </c:dLbl>
            <c:numFmt formatCode="0%" sourceLinked="0"/>
            <c:spPr>
              <a:noFill/>
              <a:ln>
                <a:noFill/>
              </a:ln>
              <a:effectLst/>
            </c:spPr>
            <c:txPr>
              <a:bodyPr wrap="square"/>
              <a:lstStyle/>
              <a:p>
                <a:pPr>
                  <a:defRPr sz="900" b="0" u="none" strike="noStrike">
                    <a:solidFill>
                      <a:schemeClr val="tx1">
                        <a:lumMod val="75000"/>
                        <a:lumOff val="25000"/>
                      </a:schemeClr>
                    </a:solidFill>
                    <a:uFillTx/>
                    <a:latin typeface="Candara"/>
                  </a:defRPr>
                </a:pPr>
                <a:endParaRPr lang="en-US"/>
              </a:p>
            </c:txPr>
            <c:dLblPos val="bestFit"/>
            <c:showLegendKey val="0"/>
            <c:showVal val="1"/>
            <c:showCatName val="0"/>
            <c:showSerName val="0"/>
            <c:showPercent val="0"/>
            <c:showBubbleSize val="1"/>
            <c:separator>; </c:separator>
            <c:showLeaderLines val="1"/>
            <c:leaderLines>
              <c:spPr>
                <a:ln w="9360">
                  <a:solidFill>
                    <a:schemeClr val="dk1">
                      <a:lumMod val="35000"/>
                      <a:lumOff val="65000"/>
                    </a:schemeClr>
                  </a:solidFill>
                </a:ln>
              </c:spPr>
            </c:leaderLines>
            <c:extLst>
              <c:ext xmlns:c15="http://schemas.microsoft.com/office/drawing/2012/chart" uri="{CE6537A1-D6FC-4f65-9D91-7224C49458BB}"/>
            </c:extLst>
          </c:dLbls>
          <c:cat>
            <c:strRef>
              <c:f>categories</c:f>
              <c:strCache>
                <c:ptCount val="6"/>
                <c:pt idx="0">
                  <c:v>Nuclear </c:v>
                </c:pt>
                <c:pt idx="1">
                  <c:v>Multiple</c:v>
                </c:pt>
                <c:pt idx="2">
                  <c:v>Defence/Aerospace</c:v>
                </c:pt>
                <c:pt idx="3">
                  <c:v>Railways</c:v>
                </c:pt>
                <c:pt idx="4">
                  <c:v>Oil &amp; Gas </c:v>
                </c:pt>
                <c:pt idx="5">
                  <c:v>Other </c:v>
                </c:pt>
              </c:strCache>
            </c:strRef>
          </c:cat>
          <c:val>
            <c:numRef>
              <c:f>0</c:f>
              <c:numCache>
                <c:formatCode>0%</c:formatCode>
                <c:ptCount val="6"/>
                <c:pt idx="0">
                  <c:v>0.1</c:v>
                </c:pt>
                <c:pt idx="1">
                  <c:v>0.15</c:v>
                </c:pt>
                <c:pt idx="2">
                  <c:v>0.61</c:v>
                </c:pt>
                <c:pt idx="3">
                  <c:v>0.05</c:v>
                </c:pt>
                <c:pt idx="4">
                  <c:v>0.02</c:v>
                </c:pt>
                <c:pt idx="5">
                  <c:v>7.0000000000000007E-2</c:v>
                </c:pt>
              </c:numCache>
            </c:numRef>
          </c:val>
          <c:extLst>
            <c:ext xmlns:c16="http://schemas.microsoft.com/office/drawing/2014/chart" uri="{C3380CC4-5D6E-409C-BE32-E72D297353CC}">
              <c16:uniqueId val="{0000000C-C830-45DB-A05D-186F83BB9F12}"/>
            </c:ext>
          </c:extLst>
        </c:ser>
        <c:dLbls>
          <c:showLegendKey val="0"/>
          <c:showVal val="0"/>
          <c:showCatName val="0"/>
          <c:showSerName val="0"/>
          <c:showPercent val="0"/>
          <c:showBubbleSize val="0"/>
          <c:showLeaderLines val="1"/>
        </c:dLbls>
      </c:pie3DChart>
    </c:plotArea>
    <c:legend>
      <c:legendPos val="b"/>
      <c:overlay val="0"/>
      <c:spPr>
        <a:noFill/>
        <a:ln w="0">
          <a:noFill/>
        </a:ln>
      </c:spPr>
      <c:txPr>
        <a:bodyPr/>
        <a:lstStyle/>
        <a:p>
          <a:pPr>
            <a:defRPr sz="1400" b="0" u="none" strike="noStrike">
              <a:solidFill>
                <a:schemeClr val="tx1">
                  <a:lumMod val="65000"/>
                  <a:lumOff val="35000"/>
                </a:schemeClr>
              </a:solidFill>
              <a:uFillTx/>
              <a:latin typeface="Candara"/>
            </a:defRPr>
          </a:pPr>
          <a:endParaRPr lang="en-US"/>
        </a:p>
      </c:txPr>
    </c:legend>
    <c:plotVisOnly val="1"/>
    <c:dispBlanksAs val="gap"/>
    <c:showDLblsOverMax val="1"/>
  </c:chart>
  <c:spPr>
    <a:noFill/>
    <a:ln w="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0" y="764280"/>
            <a:ext cx="0" cy="0"/>
          </a:xfrm>
          <a:prstGeom prst="rect">
            <a:avLst/>
          </a:prstGeom>
          <a:noFill/>
          <a:ln w="0">
            <a:noFill/>
          </a:ln>
        </p:spPr>
        <p:txBody>
          <a:bodyPr lIns="0" tIns="0" rIns="0" bIns="0" anchor="ctr">
            <a:noAutofit/>
          </a:bodyPr>
          <a:lstStyle/>
          <a:p>
            <a:pPr algn="ctr" defTabSz="685800">
              <a:tabLst>
                <a:tab pos="0" algn="l"/>
              </a:tabLst>
            </a:pPr>
            <a:r>
              <a:rPr lang="de-DE" sz="3300" b="0" u="none" strike="noStrike">
                <a:solidFill>
                  <a:srgbClr val="FFFFFF"/>
                </a:solidFill>
                <a:effectLst/>
                <a:uFillTx/>
                <a:latin typeface="Candara"/>
              </a:rPr>
              <a:t>Click to move the slide</a:t>
            </a:r>
          </a:p>
        </p:txBody>
      </p:sp>
      <p:sp>
        <p:nvSpPr>
          <p:cNvPr id="31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indent="0" algn="l">
              <a:buNone/>
            </a:pPr>
            <a:r>
              <a:rPr lang="en-US" sz="2000" b="0" u="none" strike="noStrike">
                <a:solidFill>
                  <a:srgbClr val="000000"/>
                </a:solidFill>
                <a:effectLst/>
                <a:uFillTx/>
                <a:latin typeface="Arial"/>
              </a:rPr>
              <a:t>Click to edit the notes format</a:t>
            </a:r>
          </a:p>
        </p:txBody>
      </p:sp>
      <p:sp>
        <p:nvSpPr>
          <p:cNvPr id="313"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lgn="l">
              <a:buNone/>
            </a:pPr>
            <a:r>
              <a:rPr lang="en-US" sz="1400" b="0" u="none" strike="noStrike">
                <a:solidFill>
                  <a:srgbClr val="000000"/>
                </a:solidFill>
                <a:effectLst/>
                <a:uFillTx/>
                <a:latin typeface="Times New Roman"/>
              </a:rPr>
              <a:t> </a:t>
            </a:r>
          </a:p>
        </p:txBody>
      </p:sp>
      <p:sp>
        <p:nvSpPr>
          <p:cNvPr id="314" name="PlaceHolder 4"/>
          <p:cNvSpPr>
            <a:spLocks noGrp="1"/>
          </p:cNvSpPr>
          <p:nvPr>
            <p:ph type="dt" idx="30"/>
          </p:nvPr>
        </p:nvSpPr>
        <p:spPr>
          <a:xfrm>
            <a:off x="4399200" y="0"/>
            <a:ext cx="3372840" cy="502560"/>
          </a:xfrm>
          <a:prstGeom prst="rect">
            <a:avLst/>
          </a:prstGeom>
          <a:noFill/>
          <a:ln w="0">
            <a:noFill/>
          </a:ln>
        </p:spPr>
        <p:txBody>
          <a:bodyPr lIns="0" tIns="0" rIns="0" bIns="0" anchor="t">
            <a:noAutofit/>
          </a:bodyPr>
          <a:lstStyle>
            <a:lvl1pPr indent="0" algn="r">
              <a:buNone/>
              <a:defRPr lang="en-US" sz="1400" b="0" u="none" strike="noStrike">
                <a:solidFill>
                  <a:srgbClr val="000000"/>
                </a:solidFill>
                <a:effectLst/>
                <a:uFillTx/>
                <a:latin typeface="Times New Roman"/>
              </a:defRPr>
            </a:lvl1pPr>
          </a:lstStyle>
          <a:p>
            <a:pPr indent="0" algn="r">
              <a:buNone/>
            </a:pPr>
            <a:r>
              <a:rPr lang="en-US" sz="1400" b="0" u="none" strike="noStrike">
                <a:solidFill>
                  <a:srgbClr val="000000"/>
                </a:solidFill>
                <a:effectLst/>
                <a:uFillTx/>
                <a:latin typeface="Times New Roman"/>
              </a:rPr>
              <a:t> </a:t>
            </a:r>
          </a:p>
        </p:txBody>
      </p:sp>
      <p:sp>
        <p:nvSpPr>
          <p:cNvPr id="315" name="PlaceHolder 5"/>
          <p:cNvSpPr>
            <a:spLocks noGrp="1"/>
          </p:cNvSpPr>
          <p:nvPr>
            <p:ph type="ftr" idx="31"/>
          </p:nvPr>
        </p:nvSpPr>
        <p:spPr>
          <a:xfrm>
            <a:off x="0" y="9555480"/>
            <a:ext cx="3372840" cy="502560"/>
          </a:xfrm>
          <a:prstGeom prst="rect">
            <a:avLst/>
          </a:prstGeom>
          <a:noFill/>
          <a:ln w="0">
            <a:noFill/>
          </a:ln>
        </p:spPr>
        <p:txBody>
          <a:bodyPr lIns="0" tIns="0" rIns="0" bIns="0" anchor="b">
            <a:noAutofit/>
          </a:bodyPr>
          <a:lstStyle>
            <a:lvl1pPr indent="0" algn="l">
              <a:buNone/>
              <a:defRPr lang="en-US" sz="1400" b="0" u="none" strike="noStrike">
                <a:solidFill>
                  <a:srgbClr val="000000"/>
                </a:solidFill>
                <a:effectLst/>
                <a:uFillTx/>
                <a:latin typeface="Times New Roman"/>
              </a:defRPr>
            </a:lvl1pPr>
          </a:lstStyle>
          <a:p>
            <a:pPr indent="0" algn="l">
              <a:buNone/>
            </a:pPr>
            <a:r>
              <a:rPr lang="en-US" sz="1400" b="0" u="none" strike="noStrike">
                <a:solidFill>
                  <a:srgbClr val="000000"/>
                </a:solidFill>
                <a:effectLst/>
                <a:uFillTx/>
                <a:latin typeface="Times New Roman"/>
              </a:rPr>
              <a:t> </a:t>
            </a:r>
          </a:p>
        </p:txBody>
      </p:sp>
      <p:sp>
        <p:nvSpPr>
          <p:cNvPr id="316" name="PlaceHolder 6"/>
          <p:cNvSpPr>
            <a:spLocks noGrp="1"/>
          </p:cNvSpPr>
          <p:nvPr>
            <p:ph type="sldNum" idx="32"/>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u="none" strike="noStrike">
                <a:solidFill>
                  <a:srgbClr val="000000"/>
                </a:solidFill>
                <a:effectLst/>
                <a:uFillTx/>
                <a:latin typeface="Times New Roman"/>
              </a:defRPr>
            </a:lvl1pPr>
          </a:lstStyle>
          <a:p>
            <a:pPr indent="0" algn="r">
              <a:buNone/>
            </a:pPr>
            <a:fld id="{CF1DBAFF-09D6-4614-9867-54F91BBB6278}" type="slidenum">
              <a:rPr lang="en-US" sz="1400" b="0" u="none" strike="noStrike">
                <a:solidFill>
                  <a:srgbClr val="000000"/>
                </a:solidFill>
                <a:effectLst/>
                <a:uFillTx/>
                <a:latin typeface="Times New Roman"/>
              </a:rPr>
              <a:t>‹#›</a:t>
            </a:fld>
            <a:endParaRPr lang="en-US" sz="14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PlaceHolder 1"/>
          <p:cNvSpPr>
            <a:spLocks noGrp="1" noRot="1" noChangeAspect="1"/>
          </p:cNvSpPr>
          <p:nvPr>
            <p:ph type="sldImg"/>
          </p:nvPr>
        </p:nvSpPr>
        <p:spPr>
          <a:xfrm>
            <a:off x="444500" y="1243013"/>
            <a:ext cx="5969000" cy="3357562"/>
          </a:xfrm>
          <a:prstGeom prst="rect">
            <a:avLst/>
          </a:prstGeom>
          <a:ln w="0">
            <a:noFill/>
          </a:ln>
        </p:spPr>
      </p:sp>
      <p:sp>
        <p:nvSpPr>
          <p:cNvPr id="691" name="PlaceHolder 2"/>
          <p:cNvSpPr>
            <a:spLocks noGrp="1"/>
          </p:cNvSpPr>
          <p:nvPr>
            <p:ph type="body"/>
          </p:nvPr>
        </p:nvSpPr>
        <p:spPr>
          <a:xfrm>
            <a:off x="685800" y="4786200"/>
            <a:ext cx="5485680" cy="3915720"/>
          </a:xfrm>
          <a:prstGeom prst="rect">
            <a:avLst/>
          </a:prstGeom>
          <a:noFill/>
          <a:ln w="0">
            <a:noFill/>
          </a:ln>
        </p:spPr>
        <p:txBody>
          <a:bodyPr lIns="91440" tIns="45720" rIns="91440" bIns="45720" anchor="t">
            <a:noAutofit/>
          </a:bodyPr>
          <a:lstStyle/>
          <a:p>
            <a:pPr indent="0" algn="l">
              <a:buNone/>
            </a:pPr>
            <a:endParaRPr lang="en-US" sz="1800" b="0" u="none" strike="noStrike">
              <a:solidFill>
                <a:srgbClr val="000000"/>
              </a:solidFill>
              <a:effectLst/>
              <a:uFillTx/>
              <a:latin typeface="Arial"/>
            </a:endParaRPr>
          </a:p>
        </p:txBody>
      </p:sp>
      <p:sp>
        <p:nvSpPr>
          <p:cNvPr id="692" name="PlaceHolder 3"/>
          <p:cNvSpPr>
            <a:spLocks noGrp="1"/>
          </p:cNvSpPr>
          <p:nvPr>
            <p:ph type="hdr"/>
          </p:nvPr>
        </p:nvSpPr>
        <p:spPr>
          <a:xfrm>
            <a:off x="0" y="0"/>
            <a:ext cx="2971080" cy="497880"/>
          </a:xfrm>
          <a:prstGeom prst="rect">
            <a:avLst/>
          </a:prstGeom>
          <a:noFill/>
          <a:ln w="0">
            <a:noFill/>
          </a:ln>
        </p:spPr>
        <p:txBody>
          <a:bodyPr lIns="91440" tIns="45720" rIns="91440" bIns="45720" anchor="t">
            <a:noAutofit/>
          </a:bodyPr>
          <a:lstStyle/>
          <a:p>
            <a:pPr indent="0" algn="l">
              <a:buNone/>
            </a:pPr>
            <a:endParaRPr lang="en-US" sz="1800" b="0" u="none" strike="noStrike">
              <a:solidFill>
                <a:srgbClr val="000000"/>
              </a:solidFill>
              <a:effectLst/>
              <a:uFillTx/>
              <a:latin typeface="Times New Roman"/>
            </a:endParaRPr>
          </a:p>
        </p:txBody>
      </p:sp>
      <p:sp>
        <p:nvSpPr>
          <p:cNvPr id="693" name="PlaceHolder 4"/>
          <p:cNvSpPr>
            <a:spLocks noGrp="1"/>
          </p:cNvSpPr>
          <p:nvPr>
            <p:ph type="ftr" idx="60"/>
          </p:nvPr>
        </p:nvSpPr>
        <p:spPr>
          <a:xfrm>
            <a:off x="0" y="9447120"/>
            <a:ext cx="2971080" cy="497880"/>
          </a:xfrm>
          <a:prstGeom prst="rect">
            <a:avLst/>
          </a:prstGeom>
          <a:noFill/>
          <a:ln w="0">
            <a:noFill/>
          </a:ln>
        </p:spPr>
        <p:txBody>
          <a:bodyPr lIns="91440" tIns="45720" rIns="91440" bIns="45720" anchor="b">
            <a:noAutofit/>
          </a:bodyPr>
          <a:lstStyle/>
          <a:p>
            <a:pPr indent="0" algn="l">
              <a:buNone/>
            </a:pPr>
            <a:endParaRPr lang="en-US" sz="1400" b="0" u="none" strike="noStrike">
              <a:solidFill>
                <a:srgbClr val="000000"/>
              </a:solidFill>
              <a:effectLst/>
              <a:uFillTx/>
              <a:latin typeface="Times New Roman"/>
            </a:endParaRPr>
          </a:p>
        </p:txBody>
      </p:sp>
      <p:sp>
        <p:nvSpPr>
          <p:cNvPr id="694" name="PlaceHolder 5"/>
          <p:cNvSpPr>
            <a:spLocks noGrp="1"/>
          </p:cNvSpPr>
          <p:nvPr>
            <p:ph type="sldNum" idx="61"/>
          </p:nvPr>
        </p:nvSpPr>
        <p:spPr>
          <a:xfrm>
            <a:off x="3884760" y="9447120"/>
            <a:ext cx="2971080" cy="497880"/>
          </a:xfrm>
          <a:prstGeom prst="rect">
            <a:avLst/>
          </a:prstGeom>
          <a:noFill/>
          <a:ln w="0">
            <a:noFill/>
          </a:ln>
        </p:spPr>
        <p:txBody>
          <a:bodyPr lIns="91440" tIns="45720" rIns="91440" bIns="45720" anchor="b">
            <a:noAutofit/>
          </a:bodyPr>
          <a:lstStyle>
            <a:lvl1pPr indent="0" algn="r">
              <a:lnSpc>
                <a:spcPct val="100000"/>
              </a:lnSpc>
              <a:buNone/>
              <a:tabLst>
                <a:tab pos="0" algn="l"/>
              </a:tabLst>
              <a:defRPr lang="en-US" sz="1200" b="0" u="none" strike="noStrike">
                <a:solidFill>
                  <a:srgbClr val="000000"/>
                </a:solidFill>
                <a:effectLst/>
                <a:uFillTx/>
                <a:latin typeface="Times New Roman"/>
              </a:defRPr>
            </a:lvl1pPr>
          </a:lstStyle>
          <a:p>
            <a:pPr indent="0" algn="r">
              <a:lnSpc>
                <a:spcPct val="100000"/>
              </a:lnSpc>
              <a:buNone/>
              <a:tabLst>
                <a:tab pos="0" algn="l"/>
              </a:tabLst>
            </a:pPr>
            <a:fld id="{4A61BB97-8722-43A2-99F5-1C8B4F5F301E}" type="slidenum">
              <a:rPr lang="en-US" sz="1200" b="0" u="none" strike="noStrike">
                <a:solidFill>
                  <a:srgbClr val="000000"/>
                </a:solidFill>
                <a:effectLst/>
                <a:uFillTx/>
                <a:latin typeface="Times New Roman"/>
              </a:rPr>
              <a:t>3</a:t>
            </a:fld>
            <a:endParaRPr lang="en-US" sz="1200" b="0" u="none" strike="noStrike">
              <a:solidFill>
                <a:srgbClr val="000000"/>
              </a:solidFill>
              <a:effectLst/>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PlaceHolder 1"/>
          <p:cNvSpPr>
            <a:spLocks noGrp="1" noRot="1" noChangeAspect="1"/>
          </p:cNvSpPr>
          <p:nvPr>
            <p:ph type="sldImg"/>
          </p:nvPr>
        </p:nvSpPr>
        <p:spPr>
          <a:xfrm>
            <a:off x="444500" y="1243013"/>
            <a:ext cx="5969000" cy="3357562"/>
          </a:xfrm>
          <a:prstGeom prst="rect">
            <a:avLst/>
          </a:prstGeom>
          <a:ln w="0">
            <a:noFill/>
          </a:ln>
        </p:spPr>
      </p:sp>
      <p:sp>
        <p:nvSpPr>
          <p:cNvPr id="696" name="PlaceHolder 2"/>
          <p:cNvSpPr>
            <a:spLocks noGrp="1"/>
          </p:cNvSpPr>
          <p:nvPr>
            <p:ph type="body"/>
          </p:nvPr>
        </p:nvSpPr>
        <p:spPr>
          <a:xfrm>
            <a:off x="685800" y="4786200"/>
            <a:ext cx="5485680" cy="3915720"/>
          </a:xfrm>
          <a:prstGeom prst="rect">
            <a:avLst/>
          </a:prstGeom>
          <a:noFill/>
          <a:ln w="0">
            <a:noFill/>
          </a:ln>
        </p:spPr>
        <p:txBody>
          <a:bodyPr lIns="91440" tIns="45720" rIns="91440" bIns="45720" anchor="t">
            <a:noAutofit/>
          </a:bodyPr>
          <a:lstStyle/>
          <a:p>
            <a:pPr indent="0" algn="l">
              <a:lnSpc>
                <a:spcPct val="100000"/>
              </a:lnSpc>
              <a:buNone/>
              <a:tabLst>
                <a:tab pos="0" algn="l"/>
              </a:tabLst>
            </a:pPr>
            <a:r>
              <a:rPr lang="en-US" sz="2000" b="1" u="none" strike="noStrike">
                <a:solidFill>
                  <a:srgbClr val="2E6CF6"/>
                </a:solidFill>
                <a:effectLst/>
                <a:highlight>
                  <a:srgbClr val="FFFFFF"/>
                </a:highlight>
                <a:uFillTx/>
                <a:latin typeface="Inter"/>
              </a:rPr>
              <a:t>What is IIOM?</a:t>
            </a:r>
            <a:endParaRPr lang="en-US" sz="2000" b="0" u="none" strike="noStrike">
              <a:solidFill>
                <a:srgbClr val="000000"/>
              </a:solidFill>
              <a:effectLst/>
              <a:uFillTx/>
              <a:latin typeface="Arial"/>
            </a:endParaRPr>
          </a:p>
          <a:p>
            <a:pPr indent="0" algn="l">
              <a:lnSpc>
                <a:spcPct val="100000"/>
              </a:lnSpc>
              <a:buNone/>
              <a:tabLst>
                <a:tab pos="0" algn="l"/>
              </a:tabLst>
            </a:pPr>
            <a:r>
              <a:rPr lang="en-US" sz="2000" b="0" u="none" strike="noStrike">
                <a:solidFill>
                  <a:srgbClr val="1D2221"/>
                </a:solidFill>
                <a:effectLst/>
                <a:highlight>
                  <a:srgbClr val="FFFFFF"/>
                </a:highlight>
                <a:uFillTx/>
                <a:latin typeface="Inter"/>
              </a:rPr>
              <a:t>The International Institute of Obsolescence Management is dedicated to improving the knowledge and best practice of Obsolescence practitioners through education, networking and process development.</a:t>
            </a:r>
            <a:endParaRPr lang="en-US" sz="2000" b="0" u="none" strike="noStrike">
              <a:solidFill>
                <a:srgbClr val="000000"/>
              </a:solidFill>
              <a:effectLst/>
              <a:uFillTx/>
              <a:latin typeface="Arial"/>
            </a:endParaRPr>
          </a:p>
          <a:p>
            <a:pPr indent="0" algn="l">
              <a:lnSpc>
                <a:spcPct val="100000"/>
              </a:lnSpc>
              <a:buNone/>
              <a:tabLst>
                <a:tab pos="0" algn="l"/>
              </a:tabLst>
            </a:pPr>
            <a:r>
              <a:rPr lang="en-US" sz="2000" b="0" u="none" strike="noStrike">
                <a:solidFill>
                  <a:srgbClr val="1D2221"/>
                </a:solidFill>
                <a:effectLst/>
                <a:highlight>
                  <a:srgbClr val="FFFFFF"/>
                </a:highlight>
                <a:uFillTx/>
                <a:latin typeface="Inter"/>
              </a:rPr>
              <a:t>The Institute is for professionals worldwide who are dedicated to furthering their knowledge and understanding of the Obsolescence Management discipline and who wish to network with a wide group of companies from a global membership.</a:t>
            </a:r>
            <a:endParaRPr lang="en-US" sz="2000" b="0" u="none" strike="noStrike">
              <a:solidFill>
                <a:srgbClr val="000000"/>
              </a:solidFill>
              <a:effectLst/>
              <a:uFillTx/>
              <a:latin typeface="Arial"/>
            </a:endParaRPr>
          </a:p>
          <a:p>
            <a:pPr indent="0" algn="l">
              <a:lnSpc>
                <a:spcPct val="100000"/>
              </a:lnSpc>
              <a:buNone/>
              <a:tabLst>
                <a:tab pos="0" algn="l"/>
              </a:tabLst>
            </a:pPr>
            <a:endParaRPr lang="en-US" sz="2000" b="0" u="none" strike="noStrike">
              <a:solidFill>
                <a:srgbClr val="000000"/>
              </a:solidFill>
              <a:effectLst/>
              <a:uFillTx/>
              <a:latin typeface="Arial"/>
            </a:endParaRPr>
          </a:p>
        </p:txBody>
      </p:sp>
      <p:sp>
        <p:nvSpPr>
          <p:cNvPr id="697" name="PlaceHolder 3"/>
          <p:cNvSpPr>
            <a:spLocks noGrp="1"/>
          </p:cNvSpPr>
          <p:nvPr>
            <p:ph type="hdr"/>
          </p:nvPr>
        </p:nvSpPr>
        <p:spPr>
          <a:xfrm>
            <a:off x="0" y="0"/>
            <a:ext cx="2971080" cy="497880"/>
          </a:xfrm>
          <a:prstGeom prst="rect">
            <a:avLst/>
          </a:prstGeom>
          <a:noFill/>
          <a:ln w="0">
            <a:noFill/>
          </a:ln>
        </p:spPr>
        <p:txBody>
          <a:bodyPr lIns="91440" tIns="45720" rIns="91440" bIns="45720" anchor="t">
            <a:noAutofit/>
          </a:bodyPr>
          <a:lstStyle/>
          <a:p>
            <a:pPr indent="0" algn="l">
              <a:buNone/>
            </a:pPr>
            <a:endParaRPr lang="en-US" sz="1800" b="0" u="none" strike="noStrike">
              <a:solidFill>
                <a:srgbClr val="000000"/>
              </a:solidFill>
              <a:effectLst/>
              <a:uFillTx/>
              <a:latin typeface="Times New Roman"/>
            </a:endParaRPr>
          </a:p>
        </p:txBody>
      </p:sp>
      <p:sp>
        <p:nvSpPr>
          <p:cNvPr id="698" name="PlaceHolder 4"/>
          <p:cNvSpPr>
            <a:spLocks noGrp="1"/>
          </p:cNvSpPr>
          <p:nvPr>
            <p:ph type="ftr" idx="62"/>
          </p:nvPr>
        </p:nvSpPr>
        <p:spPr>
          <a:xfrm>
            <a:off x="0" y="9447120"/>
            <a:ext cx="2971080" cy="497880"/>
          </a:xfrm>
          <a:prstGeom prst="rect">
            <a:avLst/>
          </a:prstGeom>
          <a:noFill/>
          <a:ln w="0">
            <a:noFill/>
          </a:ln>
        </p:spPr>
        <p:txBody>
          <a:bodyPr lIns="91440" tIns="45720" rIns="91440" bIns="45720" anchor="b">
            <a:noAutofit/>
          </a:bodyPr>
          <a:lstStyle/>
          <a:p>
            <a:pPr indent="0" algn="l">
              <a:buNone/>
            </a:pPr>
            <a:endParaRPr lang="en-US" sz="1400" b="0" u="none" strike="noStrike">
              <a:solidFill>
                <a:srgbClr val="000000"/>
              </a:solidFill>
              <a:effectLst/>
              <a:uFillTx/>
              <a:latin typeface="Times New Roman"/>
            </a:endParaRPr>
          </a:p>
        </p:txBody>
      </p:sp>
      <p:sp>
        <p:nvSpPr>
          <p:cNvPr id="699" name="PlaceHolder 5"/>
          <p:cNvSpPr>
            <a:spLocks noGrp="1"/>
          </p:cNvSpPr>
          <p:nvPr>
            <p:ph type="sldNum" idx="63"/>
          </p:nvPr>
        </p:nvSpPr>
        <p:spPr>
          <a:xfrm>
            <a:off x="3884760" y="9447120"/>
            <a:ext cx="2971080" cy="49788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Times New Roman"/>
              </a:defRPr>
            </a:lvl1pPr>
          </a:lstStyle>
          <a:p>
            <a:pPr indent="0" algn="r">
              <a:lnSpc>
                <a:spcPct val="100000"/>
              </a:lnSpc>
              <a:buNone/>
              <a:tabLst>
                <a:tab pos="0" algn="l"/>
              </a:tabLst>
            </a:pPr>
            <a:fld id="{10591D6A-1A12-44CF-92C9-8A4170FA0945}" type="slidenum">
              <a:rPr lang="de-DE" sz="1200" b="0" u="none" strike="noStrike">
                <a:solidFill>
                  <a:srgbClr val="000000"/>
                </a:solidFill>
                <a:effectLst/>
                <a:uFillTx/>
                <a:latin typeface="Times New Roman"/>
              </a:rPr>
              <a:t>5</a:t>
            </a:fld>
            <a:endParaRPr lang="en-US" sz="1200" b="0" u="none" strike="noStrike">
              <a:solidFill>
                <a:srgbClr val="000000"/>
              </a:solidFill>
              <a:effectLst/>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PlaceHolder 1"/>
          <p:cNvSpPr>
            <a:spLocks noGrp="1" noRot="1" noChangeAspect="1"/>
          </p:cNvSpPr>
          <p:nvPr>
            <p:ph type="sldImg"/>
          </p:nvPr>
        </p:nvSpPr>
        <p:spPr>
          <a:xfrm>
            <a:off x="685800" y="1143000"/>
            <a:ext cx="5486400" cy="3086100"/>
          </a:xfrm>
          <a:prstGeom prst="rect">
            <a:avLst/>
          </a:prstGeom>
          <a:ln w="0">
            <a:noFill/>
          </a:ln>
        </p:spPr>
      </p:sp>
      <p:sp>
        <p:nvSpPr>
          <p:cNvPr id="70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lgn="l">
              <a:buNone/>
            </a:pPr>
            <a:endParaRPr lang="en-US" sz="1800" b="0" u="none" strike="noStrike">
              <a:solidFill>
                <a:srgbClr val="000000"/>
              </a:solidFill>
              <a:effectLst/>
              <a:uFillTx/>
              <a:latin typeface="Arial"/>
            </a:endParaRPr>
          </a:p>
        </p:txBody>
      </p:sp>
      <p:sp>
        <p:nvSpPr>
          <p:cNvPr id="702" name="PlaceHolder 3"/>
          <p:cNvSpPr>
            <a:spLocks noGrp="1"/>
          </p:cNvSpPr>
          <p:nvPr>
            <p:ph type="sldNum" idx="6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Times New Roman"/>
              </a:defRPr>
            </a:lvl1pPr>
          </a:lstStyle>
          <a:p>
            <a:pPr indent="0" algn="r">
              <a:lnSpc>
                <a:spcPct val="100000"/>
              </a:lnSpc>
              <a:buNone/>
            </a:pPr>
            <a:fld id="{DA0D9B77-DB03-4F59-85C2-04922EAED0E7}" type="slidenum">
              <a:rPr lang="en-US" sz="1200" b="0" u="none" strike="noStrike">
                <a:solidFill>
                  <a:srgbClr val="000000"/>
                </a:solidFill>
                <a:effectLst/>
                <a:uFillTx/>
                <a:latin typeface="Times New Roman"/>
              </a:rPr>
              <a:t>13</a:t>
            </a:fld>
            <a:endParaRPr lang="en-US" sz="1200" b="0" u="none" strike="noStrike">
              <a:solidFill>
                <a:srgbClr val="000000"/>
              </a:solidFill>
              <a:effectLst/>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PlaceHolder 1"/>
          <p:cNvSpPr>
            <a:spLocks noGrp="1" noRot="1" noChangeAspect="1"/>
          </p:cNvSpPr>
          <p:nvPr>
            <p:ph type="sldImg"/>
          </p:nvPr>
        </p:nvSpPr>
        <p:spPr>
          <a:xfrm>
            <a:off x="685800" y="1143000"/>
            <a:ext cx="5486400" cy="3086100"/>
          </a:xfrm>
          <a:prstGeom prst="rect">
            <a:avLst/>
          </a:prstGeom>
          <a:ln w="0">
            <a:noFill/>
          </a:ln>
        </p:spPr>
      </p:sp>
      <p:sp>
        <p:nvSpPr>
          <p:cNvPr id="70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lgn="l">
              <a:buNone/>
            </a:pPr>
            <a:endParaRPr lang="en-US" sz="1800" b="0" u="none" strike="noStrike">
              <a:solidFill>
                <a:srgbClr val="000000"/>
              </a:solidFill>
              <a:effectLst/>
              <a:uFillTx/>
              <a:latin typeface="Arial"/>
            </a:endParaRPr>
          </a:p>
        </p:txBody>
      </p:sp>
      <p:sp>
        <p:nvSpPr>
          <p:cNvPr id="705" name="PlaceHolder 3"/>
          <p:cNvSpPr>
            <a:spLocks noGrp="1"/>
          </p:cNvSpPr>
          <p:nvPr>
            <p:ph type="sldNum" idx="65"/>
          </p:nvPr>
        </p:nvSpPr>
        <p:spPr>
          <a:xfrm>
            <a:off x="3884760" y="8685360"/>
            <a:ext cx="2971440" cy="458280"/>
          </a:xfrm>
          <a:prstGeom prst="rect">
            <a:avLst/>
          </a:prstGeom>
          <a:noFill/>
          <a:ln w="0">
            <a:noFill/>
          </a:ln>
        </p:spPr>
        <p:txBody>
          <a:bodyPr lIns="91440" tIns="45720" rIns="91440" bIns="45720" anchor="b">
            <a:noAutofit/>
          </a:bodyPr>
          <a:lstStyle>
            <a:lvl1pPr indent="0" algn="r" defTabSz="931680">
              <a:lnSpc>
                <a:spcPct val="100000"/>
              </a:lnSpc>
              <a:buNone/>
              <a:defRPr lang="en-US" sz="1200" b="0" u="none" strike="noStrike">
                <a:solidFill>
                  <a:srgbClr val="000000"/>
                </a:solidFill>
                <a:effectLst/>
                <a:uFillTx/>
                <a:latin typeface="Aptos"/>
              </a:defRPr>
            </a:lvl1pPr>
          </a:lstStyle>
          <a:p>
            <a:pPr indent="0" algn="r" defTabSz="931680">
              <a:lnSpc>
                <a:spcPct val="100000"/>
              </a:lnSpc>
              <a:buNone/>
            </a:pPr>
            <a:fld id="{5E36A617-C8D6-4604-B9F4-FD1619BB0F69}" type="slidenum">
              <a:rPr lang="en-US" sz="1200" b="0" u="none" strike="noStrike">
                <a:solidFill>
                  <a:srgbClr val="000000"/>
                </a:solidFill>
                <a:effectLst/>
                <a:uFillTx/>
                <a:latin typeface="Aptos"/>
              </a:rPr>
              <a:t>14</a:t>
            </a:fld>
            <a:endParaRPr lang="en-US" sz="1200" b="0" u="none" strike="noStrike">
              <a:solidFill>
                <a:srgbClr val="000000"/>
              </a:solidFill>
              <a:effectLst/>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Obsolescence Questions – please answer Q1 &amp; Q2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Q1 What do you enjoy most about Obsolescence Management? </a:t>
            </a:r>
          </a:p>
          <a:p>
            <a:r>
              <a:rPr lang="en-US" sz="1200" kern="1200" dirty="0">
                <a:solidFill>
                  <a:schemeClr val="tx1"/>
                </a:solidFill>
                <a:effectLst/>
                <a:latin typeface="+mn-lt"/>
                <a:ea typeface="+mn-ea"/>
                <a:cs typeface="+mn-cs"/>
              </a:rPr>
              <a:t>There are several things that I enjoy about Obsolescence Management. First, I like the idea that we can find creative ways to solve problems. Second, I like the fact that it is always something new or different. Lastly, I like the fact that you have to work with so many folks to get the job </a:t>
            </a:r>
            <a:r>
              <a:rPr lang="en-US" sz="1200" kern="1200" dirty="0" err="1">
                <a:solidFill>
                  <a:schemeClr val="tx1"/>
                </a:solidFill>
                <a:effectLst/>
                <a:latin typeface="+mn-lt"/>
                <a:ea typeface="+mn-ea"/>
                <a:cs typeface="+mn-cs"/>
              </a:rPr>
              <a:t>dones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Q2 What is your biggest concern for the discipline in the near future? </a:t>
            </a:r>
          </a:p>
          <a:p>
            <a:r>
              <a:rPr lang="en-US" sz="1200" kern="1200" dirty="0">
                <a:solidFill>
                  <a:schemeClr val="tx1"/>
                </a:solidFill>
                <a:effectLst/>
                <a:latin typeface="+mn-lt"/>
                <a:ea typeface="+mn-ea"/>
                <a:cs typeface="+mn-cs"/>
              </a:rPr>
              <a:t>For the most part, I don’t have concerns. The discipline has become more refined over the years and folks seem to get it. An ongoing concern is getting management to understand the importance of what we 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Questions about yourself - please answer three of the following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Q4 Do you have an unusual hobby that you can tell us about? </a:t>
            </a:r>
          </a:p>
          <a:p>
            <a:r>
              <a:rPr lang="en-US" sz="1200" kern="1200" dirty="0">
                <a:solidFill>
                  <a:schemeClr val="tx1"/>
                </a:solidFill>
                <a:effectLst/>
                <a:latin typeface="+mn-lt"/>
                <a:ea typeface="+mn-ea"/>
                <a:cs typeface="+mn-cs"/>
              </a:rPr>
              <a:t>I don’t know about unusual, but I really enjoy fly fishing on inflatable pontoon boats down rivers.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Q9 What is the one thing you have achieved in life that you are most proud of? </a:t>
            </a:r>
          </a:p>
          <a:p>
            <a:r>
              <a:rPr lang="en-US" sz="1200" kern="1200" dirty="0">
                <a:solidFill>
                  <a:schemeClr val="tx1"/>
                </a:solidFill>
                <a:effectLst/>
                <a:latin typeface="+mn-lt"/>
                <a:ea typeface="+mn-ea"/>
                <a:cs typeface="+mn-cs"/>
              </a:rPr>
              <a:t>Probably more family and church related than work. I have a wonderful wife, four adult children that are doing OK, and a bunch of grandchildren. Career wise, I feel that the work I have done to support Obsolescence Management, SD-22, SD-26, and IEC 62402 have been great accomplishments that I have participated in. My team has move the practice DMSMS management into a much more professional stance than it had in the past.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Q10 Which famous person do you consider to be your hero? </a:t>
            </a:r>
          </a:p>
          <a:p>
            <a:r>
              <a:rPr lang="en-US" sz="1200" kern="1200" dirty="0">
                <a:solidFill>
                  <a:schemeClr val="tx1"/>
                </a:solidFill>
                <a:effectLst/>
                <a:latin typeface="+mn-lt"/>
                <a:ea typeface="+mn-ea"/>
                <a:cs typeface="+mn-cs"/>
              </a:rPr>
              <a:t>I don’t believe in </a:t>
            </a:r>
            <a:r>
              <a:rPr lang="en-US" sz="1200" kern="1200" dirty="0" err="1">
                <a:solidFill>
                  <a:schemeClr val="tx1"/>
                </a:solidFill>
                <a:effectLst/>
                <a:latin typeface="+mn-lt"/>
                <a:ea typeface="+mn-ea"/>
                <a:cs typeface="+mn-cs"/>
              </a:rPr>
              <a:t>heros</a:t>
            </a:r>
            <a:r>
              <a:rPr lang="en-US" sz="1200" kern="1200" dirty="0">
                <a:solidFill>
                  <a:schemeClr val="tx1"/>
                </a:solidFill>
                <a:effectLst/>
                <a:latin typeface="+mn-lt"/>
                <a:ea typeface="+mn-ea"/>
                <a:cs typeface="+mn-cs"/>
              </a:rPr>
              <a:t>. Most folks get that status by luck or circumstance. I think folks that do the grind everyday, live a good life, and keep a good spirit during their lives are </a:t>
            </a:r>
            <a:r>
              <a:rPr lang="en-US" sz="1200" kern="1200" dirty="0" err="1">
                <a:solidFill>
                  <a:schemeClr val="tx1"/>
                </a:solidFill>
                <a:effectLst/>
                <a:latin typeface="+mn-lt"/>
                <a:ea typeface="+mn-ea"/>
                <a:cs typeface="+mn-cs"/>
              </a:rPr>
              <a:t>heros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Q11 What would have been your dream career if you did not follow the path that you did? </a:t>
            </a:r>
          </a:p>
          <a:p>
            <a:r>
              <a:rPr lang="en-US" sz="1200" kern="1200" dirty="0">
                <a:solidFill>
                  <a:schemeClr val="tx1"/>
                </a:solidFill>
                <a:effectLst/>
                <a:latin typeface="+mn-lt"/>
                <a:ea typeface="+mn-ea"/>
                <a:cs typeface="+mn-cs"/>
              </a:rPr>
              <a:t>Mechanical engineering in robotics.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Q12 What do you do to relax? </a:t>
            </a:r>
          </a:p>
          <a:p>
            <a:r>
              <a:rPr lang="en-US" sz="1200" kern="1200" dirty="0">
                <a:solidFill>
                  <a:schemeClr val="tx1"/>
                </a:solidFill>
                <a:effectLst/>
                <a:latin typeface="+mn-lt"/>
                <a:ea typeface="+mn-ea"/>
                <a:cs typeface="+mn-cs"/>
              </a:rPr>
              <a:t>So many things. Reading, gaming, and building/fixing things around the house.</a:t>
            </a:r>
          </a:p>
          <a:p>
            <a:endParaRPr lang="en-US" dirty="0"/>
          </a:p>
        </p:txBody>
      </p:sp>
      <p:sp>
        <p:nvSpPr>
          <p:cNvPr id="4" name="Slide Number Placeholder 3"/>
          <p:cNvSpPr>
            <a:spLocks noGrp="1"/>
          </p:cNvSpPr>
          <p:nvPr>
            <p:ph type="sldNum" idx="32"/>
          </p:nvPr>
        </p:nvSpPr>
        <p:spPr/>
        <p:txBody>
          <a:bodyPr/>
          <a:lstStyle/>
          <a:p>
            <a:pPr indent="0" algn="r">
              <a:buNone/>
            </a:pPr>
            <a:fld id="{CF1DBAFF-09D6-4614-9867-54F91BBB6278}" type="slidenum">
              <a:rPr lang="en-US" sz="1400" b="0" u="none" strike="noStrike" smtClean="0">
                <a:solidFill>
                  <a:srgbClr val="000000"/>
                </a:solidFill>
                <a:effectLst/>
                <a:uFillTx/>
                <a:latin typeface="Times New Roman"/>
              </a:rPr>
              <a:t>24</a:t>
            </a:fld>
            <a:endParaRPr lang="en-US" sz="1400" b="0" u="none" strike="noStrike">
              <a:solidFill>
                <a:srgbClr val="000000"/>
              </a:solidFill>
              <a:effectLst/>
              <a:uFillTx/>
              <a:latin typeface="Times New Roman"/>
            </a:endParaRPr>
          </a:p>
        </p:txBody>
      </p:sp>
    </p:spTree>
    <p:extLst>
      <p:ext uri="{BB962C8B-B14F-4D97-AF65-F5344CB8AC3E}">
        <p14:creationId xmlns:p14="http://schemas.microsoft.com/office/powerpoint/2010/main" val="4071508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32"/>
          </p:nvPr>
        </p:nvSpPr>
        <p:spPr/>
        <p:txBody>
          <a:bodyPr/>
          <a:lstStyle/>
          <a:p>
            <a:pPr indent="0" algn="r">
              <a:buNone/>
            </a:pPr>
            <a:fld id="{CF1DBAFF-09D6-4614-9867-54F91BBB6278}" type="slidenum">
              <a:rPr lang="en-US" sz="1400" b="0" u="none" strike="noStrike" smtClean="0">
                <a:solidFill>
                  <a:srgbClr val="000000"/>
                </a:solidFill>
                <a:effectLst/>
                <a:uFillTx/>
                <a:latin typeface="Times New Roman"/>
              </a:rPr>
              <a:t>29</a:t>
            </a:fld>
            <a:endParaRPr lang="en-US" sz="1400" b="0" u="none" strike="noStrike">
              <a:solidFill>
                <a:srgbClr val="000000"/>
              </a:solidFill>
              <a:effectLst/>
              <a:uFillTx/>
              <a:latin typeface="Times New Roman"/>
            </a:endParaRPr>
          </a:p>
        </p:txBody>
      </p:sp>
    </p:spTree>
    <p:extLst>
      <p:ext uri="{BB962C8B-B14F-4D97-AF65-F5344CB8AC3E}">
        <p14:creationId xmlns:p14="http://schemas.microsoft.com/office/powerpoint/2010/main" val="4038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ur Titel">
    <p:bg>
      <p:bgPr>
        <a:solidFill>
          <a:srgbClr val="FFFFFF"/>
        </a:solidFill>
        <a:effectLst/>
      </p:bgPr>
    </p:bg>
    <p:spTree>
      <p:nvGrpSpPr>
        <p:cNvPr id="1" name=""/>
        <p:cNvGrpSpPr/>
        <p:nvPr/>
      </p:nvGrpSpPr>
      <p:grpSpPr>
        <a:xfrm>
          <a:off x="0" y="0"/>
          <a:ext cx="0" cy="0"/>
          <a:chOff x="0" y="0"/>
          <a:chExt cx="0" cy="0"/>
        </a:xfrm>
      </p:grpSpPr>
      <p:sp>
        <p:nvSpPr>
          <p:cNvPr id="2" name="Rounded Rectangle 13" hidden="1"/>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sp>
        <p:nvSpPr>
          <p:cNvPr id="18" name="PlaceHolder 2"/>
          <p:cNvSpPr>
            <a:spLocks noGrp="1"/>
          </p:cNvSpPr>
          <p:nvPr>
            <p:ph type="body"/>
          </p:nvPr>
        </p:nvSpPr>
        <p:spPr>
          <a:xfrm>
            <a:off x="250920" y="1375200"/>
            <a:ext cx="11522520" cy="360036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defRPr lang="de-DE"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defRPr lang="de-DE"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defRPr lang="de-DE"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defRPr lang="de-DE"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defRPr lang="de-DE"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pPr>
            <a:r>
              <a:rPr lang="de-DE" sz="1800" b="0" u="none" strike="noStrike">
                <a:solidFill>
                  <a:schemeClr val="dk2"/>
                </a:solidFill>
                <a:effectLst/>
                <a:uFillTx/>
                <a:latin typeface="Candara"/>
              </a:rPr>
              <a:t>Textmasterformat bearbeiten</a:t>
            </a:r>
          </a:p>
          <a:p>
            <a:pPr marL="432360" lvl="1" indent="-205920" algn="l" defTabSz="685800">
              <a:lnSpc>
                <a:spcPct val="100000"/>
              </a:lnSpc>
              <a:spcBef>
                <a:spcPts val="329"/>
              </a:spcBef>
              <a:buClr>
                <a:srgbClr val="31B6FD"/>
              </a:buClr>
              <a:buFont typeface="Symbol" charset="2"/>
              <a:buChar char=""/>
            </a:pPr>
            <a:r>
              <a:rPr lang="de-DE" sz="1650" b="0" u="none" strike="noStrike">
                <a:solidFill>
                  <a:schemeClr val="dk2"/>
                </a:solidFill>
                <a:effectLst/>
                <a:uFillTx/>
                <a:latin typeface="Candara"/>
              </a:rPr>
              <a:t>Zweite Ebene</a:t>
            </a:r>
          </a:p>
          <a:p>
            <a:pPr marL="641880" lvl="2" indent="-171360" algn="l" defTabSz="685800">
              <a:lnSpc>
                <a:spcPct val="100000"/>
              </a:lnSpc>
              <a:spcBef>
                <a:spcPts val="300"/>
              </a:spcBef>
              <a:buClr>
                <a:srgbClr val="31B6FD"/>
              </a:buClr>
              <a:buFont typeface="Symbol" charset="2"/>
              <a:buChar char=""/>
            </a:pPr>
            <a:r>
              <a:rPr lang="de-DE" sz="1500" b="0" u="none" strike="noStrike">
                <a:solidFill>
                  <a:schemeClr val="dk2"/>
                </a:solidFill>
                <a:effectLst/>
                <a:uFillTx/>
                <a:latin typeface="Candara"/>
              </a:rPr>
              <a:t>Dritte Ebene</a:t>
            </a:r>
          </a:p>
          <a:p>
            <a:pPr marL="857160" lvl="3" indent="-171360" algn="l" defTabSz="685800">
              <a:lnSpc>
                <a:spcPct val="100000"/>
              </a:lnSpc>
              <a:spcBef>
                <a:spcPts val="269"/>
              </a:spcBef>
              <a:buClr>
                <a:srgbClr val="31B6FD"/>
              </a:buClr>
              <a:buFont typeface="Symbol" charset="2"/>
              <a:buChar char=""/>
            </a:pPr>
            <a:r>
              <a:rPr lang="de-DE" sz="1350" b="0" u="none" strike="noStrike">
                <a:solidFill>
                  <a:schemeClr val="dk2"/>
                </a:solidFill>
                <a:effectLst/>
                <a:uFillTx/>
                <a:latin typeface="Candara"/>
              </a:rPr>
              <a:t>Vierte Ebene</a:t>
            </a:r>
          </a:p>
          <a:p>
            <a:pPr marL="1097280" lvl="4" indent="-171360" algn="l" defTabSz="685800">
              <a:lnSpc>
                <a:spcPct val="100000"/>
              </a:lnSpc>
              <a:spcBef>
                <a:spcPts val="241"/>
              </a:spcBef>
              <a:buClr>
                <a:srgbClr val="31B6FD"/>
              </a:buClr>
              <a:buFont typeface="Symbol" charset="2"/>
              <a:buChar char=""/>
            </a:pPr>
            <a:r>
              <a:rPr lang="de-DE" sz="1200" b="0" u="none" strike="noStrike">
                <a:solidFill>
                  <a:schemeClr val="dk2"/>
                </a:solidFill>
                <a:effectLst/>
                <a:uFillTx/>
                <a:latin typeface="Candara"/>
              </a:rPr>
              <a:t>Fünfte Ebene</a:t>
            </a:r>
          </a:p>
        </p:txBody>
      </p:sp>
      <p:pic>
        <p:nvPicPr>
          <p:cNvPr id="19" name="Picture 2"/>
          <p:cNvPicPr/>
          <p:nvPr/>
        </p:nvPicPr>
        <p:blipFill>
          <a:blip r:embed="rId2"/>
          <a:stretch/>
        </p:blipFill>
        <p:spPr>
          <a:xfrm>
            <a:off x="282240" y="5942160"/>
            <a:ext cx="3313800" cy="907560"/>
          </a:xfrm>
          <a:prstGeom prst="rect">
            <a:avLst/>
          </a:prstGeom>
          <a:noFill/>
          <a:ln w="0">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165D-4C83-1009-FC1B-B75C3C335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6BB9A5-18F3-5CBA-2012-44B086ACF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F95ABA-FBD4-D317-0E4A-9B06589DFADD}"/>
              </a:ext>
            </a:extLst>
          </p:cNvPr>
          <p:cNvSpPr>
            <a:spLocks noGrp="1"/>
          </p:cNvSpPr>
          <p:nvPr>
            <p:ph type="dt" sz="half" idx="10"/>
          </p:nvPr>
        </p:nvSpPr>
        <p:spPr/>
        <p:txBody>
          <a:bodyPr/>
          <a:lstStyle/>
          <a:p>
            <a:fld id="{F1D24792-27E2-4994-B4EA-D7F655E6648C}" type="datetimeFigureOut">
              <a:rPr lang="en-US" smtClean="0"/>
              <a:t>3/30/2026</a:t>
            </a:fld>
            <a:endParaRPr lang="en-US"/>
          </a:p>
        </p:txBody>
      </p:sp>
      <p:sp>
        <p:nvSpPr>
          <p:cNvPr id="5" name="Footer Placeholder 4">
            <a:extLst>
              <a:ext uri="{FF2B5EF4-FFF2-40B4-BE49-F238E27FC236}">
                <a16:creationId xmlns:a16="http://schemas.microsoft.com/office/drawing/2014/main" id="{72818884-B74A-D4A5-6484-8D02444EA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0AC80-2654-FAF4-D11D-2B83F1BB3D97}"/>
              </a:ext>
            </a:extLst>
          </p:cNvPr>
          <p:cNvSpPr>
            <a:spLocks noGrp="1"/>
          </p:cNvSpPr>
          <p:nvPr>
            <p:ph type="sldNum" sz="quarter" idx="12"/>
          </p:nvPr>
        </p:nvSpPr>
        <p:spPr/>
        <p:txBody>
          <a:bodyPr/>
          <a:lstStyle/>
          <a:p>
            <a:fld id="{49B1D139-E638-477B-BC62-BC8972F11943}" type="slidenum">
              <a:rPr lang="en-US" smtClean="0"/>
              <a:t>‹#›</a:t>
            </a:fld>
            <a:endParaRPr lang="en-US"/>
          </a:p>
        </p:txBody>
      </p:sp>
    </p:spTree>
    <p:extLst>
      <p:ext uri="{BB962C8B-B14F-4D97-AF65-F5344CB8AC3E}">
        <p14:creationId xmlns:p14="http://schemas.microsoft.com/office/powerpoint/2010/main" val="274819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
        <p:nvSpPr>
          <p:cNvPr id="12" name="Rounded Rectangle 11"/>
          <p:cNvSpPr/>
          <p:nvPr/>
        </p:nvSpPr>
        <p:spPr>
          <a:xfrm>
            <a:off x="282222" y="175296"/>
            <a:ext cx="11617172" cy="987899"/>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6" name="Group 5"/>
          <p:cNvGrpSpPr>
            <a:grpSpLocks noChangeAspect="1"/>
          </p:cNvGrpSpPr>
          <p:nvPr userDrawn="1"/>
        </p:nvGrpSpPr>
        <p:grpSpPr bwMode="hidden">
          <a:xfrm>
            <a:off x="282220" y="660888"/>
            <a:ext cx="11631168" cy="770593"/>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4" name="Title Placeholder 1"/>
          <p:cNvSpPr>
            <a:spLocks noGrp="1"/>
          </p:cNvSpPr>
          <p:nvPr>
            <p:ph type="title"/>
          </p:nvPr>
        </p:nvSpPr>
        <p:spPr>
          <a:xfrm>
            <a:off x="282219" y="116632"/>
            <a:ext cx="11909780" cy="666774"/>
          </a:xfrm>
          <a:prstGeom prst="rect">
            <a:avLst/>
          </a:prstGeom>
        </p:spPr>
        <p:txBody>
          <a:bodyPr vert="horz" lIns="91440" tIns="45720" rIns="91440" bIns="45720" rtlCol="0" anchor="ctr">
            <a:normAutofit/>
          </a:bodyPr>
          <a:lstStyle>
            <a:lvl1pPr algn="l">
              <a:defRPr sz="2700"/>
            </a:lvl1pPr>
          </a:lstStyle>
          <a:p>
            <a:r>
              <a:rPr lang="de-DE" dirty="0"/>
              <a:t>Titelmasterformat durch Klicken bearbeiten</a:t>
            </a:r>
            <a:endParaRPr lang="en-US" dirty="0"/>
          </a:p>
        </p:txBody>
      </p:sp>
      <p:sp>
        <p:nvSpPr>
          <p:cNvPr id="15" name="Content Placeholder 6"/>
          <p:cNvSpPr>
            <a:spLocks noGrp="1"/>
          </p:cNvSpPr>
          <p:nvPr>
            <p:ph sz="quarter" idx="13"/>
          </p:nvPr>
        </p:nvSpPr>
        <p:spPr>
          <a:xfrm>
            <a:off x="251038" y="1375344"/>
            <a:ext cx="11523133" cy="3600946"/>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pic>
        <p:nvPicPr>
          <p:cNvPr id="13" name="Picture 2">
            <a:extLst>
              <a:ext uri="{FF2B5EF4-FFF2-40B4-BE49-F238E27FC236}">
                <a16:creationId xmlns:a16="http://schemas.microsoft.com/office/drawing/2014/main" id="{AE41B6C8-FA18-452B-8D36-283B6D118D1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2219" y="5942087"/>
            <a:ext cx="3314607" cy="90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427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Title Slide">
    <p:bg>
      <p:bgPr>
        <a:solidFill>
          <a:srgbClr val="FFFFFF"/>
        </a:solidFill>
        <a:effectLst/>
      </p:bgPr>
    </p:bg>
    <p:spTree>
      <p:nvGrpSpPr>
        <p:cNvPr id="1" name=""/>
        <p:cNvGrpSpPr/>
        <p:nvPr/>
      </p:nvGrpSpPr>
      <p:grpSpPr>
        <a:xfrm>
          <a:off x="0" y="0"/>
          <a:ext cx="0" cy="0"/>
          <a:chOff x="0" y="0"/>
          <a:chExt cx="0" cy="0"/>
        </a:xfrm>
      </p:grpSpPr>
      <p:sp>
        <p:nvSpPr>
          <p:cNvPr id="244" name="Rectangle 7" hidden="1"/>
          <p:cNvSpPr/>
          <p:nvPr/>
        </p:nvSpPr>
        <p:spPr>
          <a:xfrm rot="5400000">
            <a:off x="11109600" y="6520680"/>
            <a:ext cx="30744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8640" rIns="90000" bIns="-8640" anchor="ctr">
            <a:noAutofit/>
          </a:bodyPr>
          <a:lstStyle/>
          <a:p>
            <a:endParaRPr lang="en-US" sz="1800" b="0" u="none" strike="noStrike">
              <a:solidFill>
                <a:schemeClr val="lt1"/>
              </a:solidFill>
              <a:effectLst/>
              <a:uFillTx/>
              <a:latin typeface="Calibri"/>
            </a:endParaRPr>
          </a:p>
        </p:txBody>
      </p:sp>
      <p:sp>
        <p:nvSpPr>
          <p:cNvPr id="245" name="TextBox 8" hidden="1"/>
          <p:cNvSpPr/>
          <p:nvPr/>
        </p:nvSpPr>
        <p:spPr>
          <a:xfrm>
            <a:off x="9959040" y="6411960"/>
            <a:ext cx="122112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chorCtr="1">
            <a:spAutoFit/>
          </a:bodyPr>
          <a:lstStyle/>
          <a:p>
            <a:pPr algn="r" defTabSz="914400">
              <a:lnSpc>
                <a:spcPct val="100000"/>
              </a:lnSpc>
            </a:pPr>
            <a:r>
              <a:rPr lang="en-ID" sz="1050" b="0" u="none" strike="noStrike">
                <a:solidFill>
                  <a:schemeClr val="dk1"/>
                </a:solidFill>
                <a:effectLst/>
                <a:uFillTx/>
                <a:latin typeface="Calibri"/>
              </a:rPr>
              <a:t>Flipelectronics.com</a:t>
            </a:r>
            <a:endParaRPr lang="en-US" sz="1050" b="0" u="none" strike="noStrike">
              <a:solidFill>
                <a:srgbClr val="000000"/>
              </a:solidFill>
              <a:effectLst/>
              <a:uFillTx/>
              <a:latin typeface="Arial"/>
            </a:endParaRPr>
          </a:p>
        </p:txBody>
      </p:sp>
      <p:sp>
        <p:nvSpPr>
          <p:cNvPr id="246" name="TextBox 9" hidden="1"/>
          <p:cNvSpPr/>
          <p:nvPr/>
        </p:nvSpPr>
        <p:spPr>
          <a:xfrm>
            <a:off x="561600" y="6411960"/>
            <a:ext cx="164736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ID" sz="1050" b="0" u="none" strike="noStrike">
                <a:solidFill>
                  <a:schemeClr val="dk1"/>
                </a:solidFill>
                <a:effectLst/>
                <a:uFillTx/>
                <a:latin typeface="Calibri"/>
              </a:rPr>
              <a:t>Note: Confidential Material</a:t>
            </a:r>
            <a:endParaRPr lang="en-US" sz="1050" b="0" u="none" strike="noStrike">
              <a:solidFill>
                <a:srgbClr val="000000"/>
              </a:solidFill>
              <a:effectLst/>
              <a:uFillTx/>
              <a:latin typeface="Arial"/>
            </a:endParaRPr>
          </a:p>
        </p:txBody>
      </p:sp>
      <p:grpSp>
        <p:nvGrpSpPr>
          <p:cNvPr id="247" name="Group 14"/>
          <p:cNvGrpSpPr/>
          <p:nvPr/>
        </p:nvGrpSpPr>
        <p:grpSpPr>
          <a:xfrm>
            <a:off x="94680" y="126360"/>
            <a:ext cx="2630880" cy="65520"/>
            <a:chOff x="94680" y="126360"/>
            <a:chExt cx="2630880" cy="65520"/>
          </a:xfrm>
        </p:grpSpPr>
        <p:sp>
          <p:nvSpPr>
            <p:cNvPr id="248" name="Rectangle 3"/>
            <p:cNvSpPr/>
            <p:nvPr/>
          </p:nvSpPr>
          <p:spPr>
            <a:xfrm>
              <a:off x="94680" y="126360"/>
              <a:ext cx="887040" cy="65520"/>
            </a:xfrm>
            <a:prstGeom prst="rect">
              <a:avLst/>
            </a:prstGeom>
            <a:solidFill>
              <a:srgbClr val="ADD538"/>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sp>
          <p:nvSpPr>
            <p:cNvPr id="249" name="Rectangle 6"/>
            <p:cNvSpPr/>
            <p:nvPr/>
          </p:nvSpPr>
          <p:spPr>
            <a:xfrm>
              <a:off x="966600" y="126360"/>
              <a:ext cx="887040" cy="6552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sp>
          <p:nvSpPr>
            <p:cNvPr id="250" name="Rectangle 11"/>
            <p:cNvSpPr/>
            <p:nvPr/>
          </p:nvSpPr>
          <p:spPr>
            <a:xfrm>
              <a:off x="1838520" y="126360"/>
              <a:ext cx="887040" cy="65520"/>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grpSp>
      <p:sp>
        <p:nvSpPr>
          <p:cNvPr id="251" name="Rectangle 6"/>
          <p:cNvSpPr/>
          <p:nvPr/>
        </p:nvSpPr>
        <p:spPr>
          <a:xfrm>
            <a:off x="2017800" y="3511080"/>
            <a:ext cx="8156160" cy="1546560"/>
          </a:xfrm>
          <a:prstGeom prst="rect">
            <a:avLst/>
          </a:prstGeom>
          <a:gradFill rotWithShape="0">
            <a:gsLst>
              <a:gs pos="0">
                <a:srgbClr val="83A750"/>
              </a:gs>
              <a:gs pos="50000">
                <a:srgbClr val="73A01E"/>
              </a:gs>
              <a:gs pos="100000">
                <a:srgbClr val="689416"/>
              </a:gs>
            </a:gsLst>
            <a:lin ang="5400000"/>
          </a:gradFill>
          <a:ln w="0">
            <a:noFill/>
          </a:ln>
          <a:effectLst>
            <a:outerShdw blurRad="57240" dist="19080" dir="5400000" algn="ctr" rotWithShape="0">
              <a:srgbClr val="000000">
                <a:alpha val="63000"/>
              </a:srgbClr>
            </a:outerShdw>
          </a:effectLst>
        </p:spPr>
        <p:style>
          <a:lnRef idx="0">
            <a:schemeClr val="accent3"/>
          </a:lnRef>
          <a:fillRef idx="3">
            <a:schemeClr val="accent3"/>
          </a:fillRef>
          <a:effectRef idx="3">
            <a:schemeClr val="accent3"/>
          </a:effectRef>
          <a:fontRef idx="minor"/>
        </p:style>
        <p:txBody>
          <a:bodyPr lIns="90000" tIns="45000" rIns="90000" bIns="45000" anchor="ctr">
            <a:noAutofit/>
          </a:bodyPr>
          <a:lstStyle/>
          <a:p>
            <a:endParaRPr lang="en-US" sz="1800" b="0" u="none" strike="noStrike">
              <a:solidFill>
                <a:schemeClr val="lt1"/>
              </a:solidFill>
              <a:effectLst/>
              <a:uFillTx/>
              <a:latin typeface="Calibri"/>
            </a:endParaRPr>
          </a:p>
        </p:txBody>
      </p:sp>
      <p:pic>
        <p:nvPicPr>
          <p:cNvPr id="252" name="Picture 2" descr="A green and white logo&#10;&#10;AI-generated content may be incorrect."/>
          <p:cNvPicPr/>
          <p:nvPr/>
        </p:nvPicPr>
        <p:blipFill>
          <a:blip r:embed="rId2"/>
          <a:stretch/>
        </p:blipFill>
        <p:spPr>
          <a:xfrm>
            <a:off x="2043000" y="1811880"/>
            <a:ext cx="4824720" cy="1500840"/>
          </a:xfrm>
          <a:prstGeom prst="rect">
            <a:avLst/>
          </a:prstGeom>
          <a:noFill/>
          <a:ln w="0">
            <a:noFill/>
          </a:ln>
        </p:spPr>
      </p:pic>
      <p:pic>
        <p:nvPicPr>
          <p:cNvPr id="253" name="Picture 4" descr="A hexagon with green and white text&#10;&#10;AI-generated content may be incorrect."/>
          <p:cNvPicPr/>
          <p:nvPr/>
        </p:nvPicPr>
        <p:blipFill>
          <a:blip r:embed="rId3"/>
          <a:stretch/>
        </p:blipFill>
        <p:spPr>
          <a:xfrm>
            <a:off x="7086600" y="1878480"/>
            <a:ext cx="1434240" cy="1434240"/>
          </a:xfrm>
          <a:prstGeom prst="rect">
            <a:avLst/>
          </a:prstGeom>
          <a:noFill/>
          <a:ln w="0">
            <a:noFill/>
          </a:ln>
        </p:spPr>
      </p:pic>
      <p:pic>
        <p:nvPicPr>
          <p:cNvPr id="254" name="Picture 10"/>
          <p:cNvPicPr/>
          <p:nvPr/>
        </p:nvPicPr>
        <p:blipFill>
          <a:blip r:embed="rId4"/>
          <a:stretch/>
        </p:blipFill>
        <p:spPr>
          <a:xfrm>
            <a:off x="8739720" y="1878480"/>
            <a:ext cx="1434240" cy="1434240"/>
          </a:xfrm>
          <a:prstGeom prst="rect">
            <a:avLst/>
          </a:prstGeom>
          <a:noFill/>
          <a:ln w="0">
            <a:noFill/>
          </a:ln>
        </p:spPr>
      </p:pic>
      <p:sp>
        <p:nvSpPr>
          <p:cNvPr id="255" name="PlaceHolder 1"/>
          <p:cNvSpPr>
            <a:spLocks noGrp="1"/>
          </p:cNvSpPr>
          <p:nvPr>
            <p:ph type="body"/>
          </p:nvPr>
        </p:nvSpPr>
        <p:spPr>
          <a:xfrm>
            <a:off x="2189160" y="4284720"/>
            <a:ext cx="7813800" cy="525600"/>
          </a:xfrm>
          <a:prstGeom prst="rect">
            <a:avLst/>
          </a:prstGeom>
          <a:noFill/>
          <a:ln w="0">
            <a:noFill/>
          </a:ln>
        </p:spPr>
        <p:txBody>
          <a:bodyPr lIns="91440" tIns="45720" rIns="91440" bIns="45720" anchor="ctr">
            <a:noAutofit/>
          </a:bodyPr>
          <a:lstStyle>
            <a:lvl1pPr indent="0" algn="ctr" defTabSz="914400">
              <a:lnSpc>
                <a:spcPct val="90000"/>
              </a:lnSpc>
              <a:spcBef>
                <a:spcPts val="1001"/>
              </a:spcBef>
              <a:buNone/>
              <a:tabLst>
                <a:tab pos="0" algn="l"/>
              </a:tabLst>
              <a:defRPr lang="en-US" sz="2400" b="0" u="none" strike="noStrike">
                <a:solidFill>
                  <a:schemeClr val="lt1"/>
                </a:solidFill>
                <a:effectLst/>
                <a:uFillTx/>
                <a:latin typeface="Calibri"/>
              </a:defRPr>
            </a:lvl1pPr>
          </a:lstStyle>
          <a:p>
            <a:pPr indent="0" algn="ctr" defTabSz="914400">
              <a:lnSpc>
                <a:spcPct val="90000"/>
              </a:lnSpc>
              <a:spcBef>
                <a:spcPts val="1001"/>
              </a:spcBef>
              <a:buNone/>
              <a:tabLst>
                <a:tab pos="0" algn="l"/>
              </a:tabLst>
            </a:pPr>
            <a:r>
              <a:rPr lang="en-US" sz="2400" b="0" u="none" strike="noStrike">
                <a:solidFill>
                  <a:schemeClr val="lt1"/>
                </a:solidFill>
                <a:effectLst/>
                <a:uFillTx/>
                <a:latin typeface="Calibri"/>
              </a:rPr>
              <a:t>(Date)</a:t>
            </a:r>
            <a:endParaRPr lang="en-US" sz="2400" b="1" u="none" strike="noStrike">
              <a:solidFill>
                <a:schemeClr val="lt1"/>
              </a:solidFill>
              <a:effectLst/>
              <a:uFillTx/>
              <a:latin typeface="Calibri"/>
            </a:endParaRPr>
          </a:p>
        </p:txBody>
      </p:sp>
      <p:sp>
        <p:nvSpPr>
          <p:cNvPr id="256" name="PlaceHolder 2"/>
          <p:cNvSpPr>
            <a:spLocks noGrp="1"/>
          </p:cNvSpPr>
          <p:nvPr>
            <p:ph type="body"/>
          </p:nvPr>
        </p:nvSpPr>
        <p:spPr>
          <a:xfrm>
            <a:off x="2841120" y="3639600"/>
            <a:ext cx="6509520" cy="525600"/>
          </a:xfrm>
          <a:prstGeom prst="rect">
            <a:avLst/>
          </a:prstGeom>
          <a:noFill/>
          <a:ln w="0">
            <a:noFill/>
          </a:ln>
        </p:spPr>
        <p:txBody>
          <a:bodyPr lIns="91440" tIns="45720" rIns="91440" bIns="45720" anchor="ctr">
            <a:noAutofit/>
          </a:bodyPr>
          <a:lstStyle>
            <a:lvl1pPr indent="0" algn="ctr" defTabSz="914400">
              <a:lnSpc>
                <a:spcPct val="90000"/>
              </a:lnSpc>
              <a:spcBef>
                <a:spcPts val="1001"/>
              </a:spcBef>
              <a:buNone/>
              <a:tabLst>
                <a:tab pos="0" algn="l"/>
              </a:tabLst>
              <a:defRPr lang="en-US" sz="4400" b="1" u="none" strike="noStrike">
                <a:solidFill>
                  <a:schemeClr val="lt1"/>
                </a:solidFill>
                <a:effectLst/>
                <a:uFillTx/>
                <a:latin typeface="Calibri"/>
              </a:defRPr>
            </a:lvl1pPr>
          </a:lstStyle>
          <a:p>
            <a:pPr indent="0" algn="ctr" defTabSz="914400">
              <a:lnSpc>
                <a:spcPct val="90000"/>
              </a:lnSpc>
              <a:spcBef>
                <a:spcPts val="1001"/>
              </a:spcBef>
              <a:buNone/>
              <a:tabLst>
                <a:tab pos="0" algn="l"/>
              </a:tabLst>
            </a:pPr>
            <a:r>
              <a:rPr lang="en-US" sz="4400" b="1" u="none" strike="noStrike">
                <a:solidFill>
                  <a:schemeClr val="lt1"/>
                </a:solidFill>
                <a:effectLst/>
                <a:uFillTx/>
                <a:latin typeface="Calibri"/>
              </a:rPr>
              <a:t>Title</a:t>
            </a:r>
          </a:p>
        </p:txBody>
      </p:sp>
      <p:sp>
        <p:nvSpPr>
          <p:cNvPr id="257"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indent="0" algn="l">
              <a:buNone/>
              <a:defRPr lang="en-US" sz="1800" b="0" u="none" strike="noStrike">
                <a:solidFill>
                  <a:schemeClr val="dk1"/>
                </a:solidFill>
                <a:effectLst/>
                <a:uFillTx/>
                <a:latin typeface="Calibri"/>
              </a:defRPr>
            </a:lvl1pPr>
          </a:lstStyle>
          <a:p>
            <a:pPr indent="0" algn="l">
              <a:buNone/>
            </a:pPr>
            <a:r>
              <a:rPr lang="en-US" sz="1800" b="0" u="none" strike="noStrike">
                <a:solidFill>
                  <a:schemeClr val="dk1"/>
                </a:solidFill>
                <a:effectLst/>
                <a:uFillTx/>
                <a:latin typeface="Calibri"/>
              </a:rPr>
              <a:t>Click to edit the title text format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Title and Content">
    <p:bg>
      <p:bgPr>
        <a:solidFill>
          <a:srgbClr val="FFFFFF"/>
        </a:solidFill>
        <a:effectLst/>
      </p:bgPr>
    </p:bg>
    <p:spTree>
      <p:nvGrpSpPr>
        <p:cNvPr id="1" name=""/>
        <p:cNvGrpSpPr/>
        <p:nvPr/>
      </p:nvGrpSpPr>
      <p:grpSpPr>
        <a:xfrm>
          <a:off x="0" y="0"/>
          <a:ext cx="0" cy="0"/>
          <a:chOff x="0" y="0"/>
          <a:chExt cx="0" cy="0"/>
        </a:xfrm>
      </p:grpSpPr>
      <p:sp>
        <p:nvSpPr>
          <p:cNvPr id="258" name="Rectangle 7"/>
          <p:cNvSpPr/>
          <p:nvPr/>
        </p:nvSpPr>
        <p:spPr>
          <a:xfrm rot="5400000">
            <a:off x="11109600" y="6520680"/>
            <a:ext cx="30744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8640" rIns="90000" bIns="-8640" anchor="ctr">
            <a:noAutofit/>
          </a:bodyPr>
          <a:lstStyle/>
          <a:p>
            <a:endParaRPr lang="en-US" sz="1800" b="0" u="none" strike="noStrike">
              <a:solidFill>
                <a:schemeClr val="lt1"/>
              </a:solidFill>
              <a:effectLst/>
              <a:uFillTx/>
              <a:latin typeface="Calibri"/>
            </a:endParaRPr>
          </a:p>
        </p:txBody>
      </p:sp>
      <p:sp>
        <p:nvSpPr>
          <p:cNvPr id="259" name="TextBox 8"/>
          <p:cNvSpPr/>
          <p:nvPr/>
        </p:nvSpPr>
        <p:spPr>
          <a:xfrm>
            <a:off x="9959040" y="6411960"/>
            <a:ext cx="122112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chorCtr="1">
            <a:spAutoFit/>
          </a:bodyPr>
          <a:lstStyle/>
          <a:p>
            <a:pPr algn="r" defTabSz="914400">
              <a:lnSpc>
                <a:spcPct val="100000"/>
              </a:lnSpc>
            </a:pPr>
            <a:r>
              <a:rPr lang="en-ID" sz="1050" b="0" u="none" strike="noStrike">
                <a:solidFill>
                  <a:schemeClr val="dk1"/>
                </a:solidFill>
                <a:effectLst/>
                <a:uFillTx/>
                <a:latin typeface="Calibri"/>
              </a:rPr>
              <a:t>Flipelectronics.com</a:t>
            </a:r>
            <a:endParaRPr lang="en-US" sz="1050" b="0" u="none" strike="noStrike">
              <a:solidFill>
                <a:srgbClr val="000000"/>
              </a:solidFill>
              <a:effectLst/>
              <a:uFillTx/>
              <a:latin typeface="Arial"/>
            </a:endParaRPr>
          </a:p>
        </p:txBody>
      </p:sp>
      <p:sp>
        <p:nvSpPr>
          <p:cNvPr id="260" name="TextBox 9"/>
          <p:cNvSpPr/>
          <p:nvPr/>
        </p:nvSpPr>
        <p:spPr>
          <a:xfrm>
            <a:off x="561600" y="6411960"/>
            <a:ext cx="164736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ID" sz="1050" b="0" u="none" strike="noStrike">
                <a:solidFill>
                  <a:schemeClr val="dk1"/>
                </a:solidFill>
                <a:effectLst/>
                <a:uFillTx/>
                <a:latin typeface="Calibri"/>
              </a:rPr>
              <a:t>Note: Confidential Material</a:t>
            </a:r>
            <a:endParaRPr lang="en-US" sz="1050" b="0" u="none" strike="noStrike">
              <a:solidFill>
                <a:srgbClr val="000000"/>
              </a:solidFill>
              <a:effectLst/>
              <a:uFillTx/>
              <a:latin typeface="Arial"/>
            </a:endParaRPr>
          </a:p>
        </p:txBody>
      </p:sp>
      <p:grpSp>
        <p:nvGrpSpPr>
          <p:cNvPr id="261" name="Group 14"/>
          <p:cNvGrpSpPr/>
          <p:nvPr/>
        </p:nvGrpSpPr>
        <p:grpSpPr>
          <a:xfrm>
            <a:off x="94680" y="126360"/>
            <a:ext cx="2630880" cy="65520"/>
            <a:chOff x="94680" y="126360"/>
            <a:chExt cx="2630880" cy="65520"/>
          </a:xfrm>
        </p:grpSpPr>
        <p:sp>
          <p:nvSpPr>
            <p:cNvPr id="262" name="Rectangle 3"/>
            <p:cNvSpPr/>
            <p:nvPr/>
          </p:nvSpPr>
          <p:spPr>
            <a:xfrm>
              <a:off x="94680" y="126360"/>
              <a:ext cx="887040" cy="65520"/>
            </a:xfrm>
            <a:prstGeom prst="rect">
              <a:avLst/>
            </a:prstGeom>
            <a:solidFill>
              <a:srgbClr val="ADD538"/>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sp>
          <p:nvSpPr>
            <p:cNvPr id="263" name="Rectangle 6"/>
            <p:cNvSpPr/>
            <p:nvPr/>
          </p:nvSpPr>
          <p:spPr>
            <a:xfrm>
              <a:off x="966600" y="126360"/>
              <a:ext cx="887040" cy="6552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sp>
          <p:nvSpPr>
            <p:cNvPr id="264" name="Rectangle 11"/>
            <p:cNvSpPr/>
            <p:nvPr/>
          </p:nvSpPr>
          <p:spPr>
            <a:xfrm>
              <a:off x="1838520" y="126360"/>
              <a:ext cx="887040" cy="65520"/>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grpSp>
      <p:sp>
        <p:nvSpPr>
          <p:cNvPr id="265" name="PlaceHolder 1"/>
          <p:cNvSpPr>
            <a:spLocks noGrp="1"/>
          </p:cNvSpPr>
          <p:nvPr>
            <p:ph type="body"/>
          </p:nvPr>
        </p:nvSpPr>
        <p:spPr>
          <a:xfrm>
            <a:off x="561600" y="1072800"/>
            <a:ext cx="11069280" cy="5180040"/>
          </a:xfrm>
          <a:prstGeom prst="rect">
            <a:avLst/>
          </a:prstGeom>
          <a:noFill/>
          <a:ln w="0">
            <a:noFill/>
          </a:ln>
        </p:spPr>
        <p:txBody>
          <a:bodyPr lIns="91440" tIns="45720" rIns="91440" bIns="45720" anchor="t">
            <a:normAutofit/>
          </a:bodyPr>
          <a:lstStyle>
            <a:lvl1pPr algn="l" defTabSz="914400">
              <a:lnSpc>
                <a:spcPct val="90000"/>
              </a:lnSpc>
              <a:spcBef>
                <a:spcPts val="1001"/>
              </a:spcBef>
              <a:buClr>
                <a:srgbClr val="3C3C3C"/>
              </a:buClr>
              <a:buFont typeface="Arial"/>
              <a:buChar char="•"/>
              <a:defRPr lang="en-US" sz="1600" b="0" u="none" strike="noStrike">
                <a:solidFill>
                  <a:schemeClr val="dk1"/>
                </a:solidFill>
                <a:effectLst/>
                <a:uFillTx/>
                <a:latin typeface="Calibri"/>
              </a:defRPr>
            </a:lvl1pPr>
            <a:lvl2pPr lvl="1" algn="l" defTabSz="914400">
              <a:lnSpc>
                <a:spcPct val="90000"/>
              </a:lnSpc>
              <a:spcBef>
                <a:spcPts val="499"/>
              </a:spcBef>
              <a:buClr>
                <a:srgbClr val="3C3C3C"/>
              </a:buClr>
              <a:buFont typeface="Arial"/>
              <a:buChar char="•"/>
              <a:defRPr lang="en-US" sz="1400" b="0" u="none" strike="noStrike">
                <a:solidFill>
                  <a:schemeClr val="dk1"/>
                </a:solidFill>
                <a:effectLst/>
                <a:uFillTx/>
                <a:latin typeface="Calibri"/>
              </a:defRPr>
            </a:lvl2pPr>
            <a:lvl3pPr lvl="2" algn="l" defTabSz="914400">
              <a:lnSpc>
                <a:spcPct val="90000"/>
              </a:lnSpc>
              <a:spcBef>
                <a:spcPts val="499"/>
              </a:spcBef>
              <a:buClr>
                <a:srgbClr val="3C3C3C"/>
              </a:buClr>
              <a:buFont typeface="Arial"/>
              <a:buChar char="•"/>
              <a:defRPr lang="en-US" sz="1400" b="0" u="none" strike="noStrike">
                <a:solidFill>
                  <a:schemeClr val="dk1"/>
                </a:solidFill>
                <a:effectLst/>
                <a:uFillTx/>
                <a:latin typeface="Calibri"/>
              </a:defRPr>
            </a:lvl3pPr>
            <a:lvl4pPr lvl="3" algn="l" defTabSz="914400">
              <a:lnSpc>
                <a:spcPct val="90000"/>
              </a:lnSpc>
              <a:spcBef>
                <a:spcPts val="499"/>
              </a:spcBef>
              <a:buClr>
                <a:srgbClr val="3C3C3C"/>
              </a:buClr>
              <a:buFont typeface="Arial"/>
              <a:buChar char="•"/>
              <a:defRPr lang="en-US" sz="1400" b="0" u="none" strike="noStrike">
                <a:solidFill>
                  <a:schemeClr val="dk1"/>
                </a:solidFill>
                <a:effectLst/>
                <a:uFillTx/>
                <a:latin typeface="Calibri"/>
              </a:defRPr>
            </a:lvl4pPr>
            <a:lvl5pPr lvl="4" algn="l" defTabSz="914400">
              <a:lnSpc>
                <a:spcPct val="90000"/>
              </a:lnSpc>
              <a:spcBef>
                <a:spcPts val="499"/>
              </a:spcBef>
              <a:buClr>
                <a:srgbClr val="3C3C3C"/>
              </a:buClr>
              <a:buFont typeface="Arial"/>
              <a:buChar char="•"/>
              <a:defRPr lang="en-US" sz="1400" b="0" u="none" strike="noStrike">
                <a:solidFill>
                  <a:schemeClr val="dk1"/>
                </a:solidFill>
                <a:effectLst/>
                <a:uFillTx/>
                <a:latin typeface="Calibri"/>
              </a:defRPr>
            </a:lvl5pPr>
          </a:lstStyle>
          <a:p>
            <a:pPr marL="228600" indent="-228600" algn="l" defTabSz="914400">
              <a:lnSpc>
                <a:spcPct val="90000"/>
              </a:lnSpc>
              <a:spcBef>
                <a:spcPts val="1001"/>
              </a:spcBef>
              <a:buClr>
                <a:srgbClr val="3C3C3C"/>
              </a:buClr>
              <a:buFont typeface="Arial"/>
              <a:buChar char="•"/>
            </a:pPr>
            <a:r>
              <a:rPr lang="en-US" sz="1600" b="0" u="none" strike="noStrike">
                <a:solidFill>
                  <a:schemeClr val="dk1"/>
                </a:solidFill>
                <a:effectLst/>
                <a:uFillTx/>
                <a:latin typeface="Calibri"/>
              </a:rPr>
              <a:t>Click to edit text</a:t>
            </a: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Second level</a:t>
            </a:r>
          </a:p>
          <a:p>
            <a:pPr marL="1143000" lvl="2"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Third level</a:t>
            </a:r>
          </a:p>
          <a:p>
            <a:pPr marL="1600200" lvl="3"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Fourth level</a:t>
            </a:r>
          </a:p>
          <a:p>
            <a:pPr marL="2057400" lvl="4"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Fifth level</a:t>
            </a:r>
          </a:p>
        </p:txBody>
      </p:sp>
      <p:sp>
        <p:nvSpPr>
          <p:cNvPr id="266" name="PlaceHolder 2"/>
          <p:cNvSpPr>
            <a:spLocks noGrp="1"/>
          </p:cNvSpPr>
          <p:nvPr>
            <p:ph type="sldNum" idx="27"/>
          </p:nvPr>
        </p:nvSpPr>
        <p:spPr>
          <a:xfrm>
            <a:off x="888804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050" b="0" u="none" strike="noStrike">
                <a:solidFill>
                  <a:schemeClr val="dk1"/>
                </a:solidFill>
                <a:effectLst/>
                <a:uFillTx/>
                <a:latin typeface="Calibri"/>
              </a:defRPr>
            </a:lvl1pPr>
          </a:lstStyle>
          <a:p>
            <a:pPr indent="0" algn="r" defTabSz="914400">
              <a:lnSpc>
                <a:spcPct val="100000"/>
              </a:lnSpc>
              <a:buNone/>
            </a:pPr>
            <a:fld id="{3266DA01-474B-42B0-8F27-CC9A6EA61E99}" type="slidenum">
              <a:rPr lang="en-US" sz="1050" b="0" u="none" strike="noStrike">
                <a:solidFill>
                  <a:schemeClr val="dk1"/>
                </a:solidFill>
                <a:effectLst/>
                <a:uFillTx/>
                <a:latin typeface="Calibri"/>
              </a:rPr>
              <a:t>‹#›</a:t>
            </a:fld>
            <a:endParaRPr lang="en-US" sz="1050" b="0" u="none" strike="noStrike">
              <a:solidFill>
                <a:srgbClr val="000000"/>
              </a:solidFill>
              <a:effectLst/>
              <a:uFillTx/>
              <a:latin typeface="Times New Roman"/>
            </a:endParaRPr>
          </a:p>
        </p:txBody>
      </p:sp>
      <p:sp>
        <p:nvSpPr>
          <p:cNvPr id="267" name="Rectangle 4"/>
          <p:cNvSpPr/>
          <p:nvPr/>
        </p:nvSpPr>
        <p:spPr>
          <a:xfrm rot="5400000">
            <a:off x="11109600" y="6520680"/>
            <a:ext cx="30744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8640" rIns="90000" bIns="-8640" anchor="ctr">
            <a:noAutofit/>
          </a:bodyPr>
          <a:lstStyle/>
          <a:p>
            <a:endParaRPr lang="en-US" sz="1800" b="0" u="none" strike="noStrike">
              <a:solidFill>
                <a:schemeClr val="lt1"/>
              </a:solidFill>
              <a:effectLst/>
              <a:uFillTx/>
              <a:latin typeface="Calibri"/>
            </a:endParaRPr>
          </a:p>
        </p:txBody>
      </p:sp>
      <p:sp>
        <p:nvSpPr>
          <p:cNvPr id="268" name="PlaceHolder 3"/>
          <p:cNvSpPr>
            <a:spLocks noGrp="1"/>
          </p:cNvSpPr>
          <p:nvPr>
            <p:ph type="title"/>
          </p:nvPr>
        </p:nvSpPr>
        <p:spPr>
          <a:xfrm>
            <a:off x="561600" y="261000"/>
            <a:ext cx="11069280" cy="664560"/>
          </a:xfrm>
          <a:prstGeom prst="rect">
            <a:avLst/>
          </a:prstGeom>
          <a:noFill/>
          <a:ln w="0">
            <a:noFill/>
          </a:ln>
        </p:spPr>
        <p:txBody>
          <a:bodyPr lIns="91440" tIns="45720" rIns="91440" bIns="45720" anchor="b">
            <a:normAutofit/>
          </a:bodyPr>
          <a:lstStyle>
            <a:lvl1pPr indent="0" algn="l" defTabSz="914400">
              <a:lnSpc>
                <a:spcPct val="90000"/>
              </a:lnSpc>
              <a:buNone/>
              <a:defRPr lang="en-US" sz="2800" b="1" u="none" strike="noStrike">
                <a:solidFill>
                  <a:schemeClr val="dk1"/>
                </a:solidFill>
                <a:effectLst/>
                <a:uFillTx/>
                <a:latin typeface="Calibri"/>
              </a:defRPr>
            </a:lvl1pPr>
          </a:lstStyle>
          <a:p>
            <a:pPr indent="0" algn="l" defTabSz="914400">
              <a:lnSpc>
                <a:spcPct val="90000"/>
              </a:lnSpc>
              <a:buNone/>
            </a:pPr>
            <a:r>
              <a:rPr lang="en-US" sz="2800" b="1" u="none" strike="noStrike">
                <a:solidFill>
                  <a:schemeClr val="dk1"/>
                </a:solidFill>
                <a:effectLst/>
                <a:uFillTx/>
                <a:latin typeface="Calibri"/>
              </a:rPr>
              <a:t>Click to edit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icture with Title">
    <p:bg>
      <p:bgPr>
        <a:solidFill>
          <a:srgbClr val="FFFFFF"/>
        </a:solidFill>
        <a:effectLst/>
      </p:bgPr>
    </p:bg>
    <p:spTree>
      <p:nvGrpSpPr>
        <p:cNvPr id="1" name=""/>
        <p:cNvGrpSpPr/>
        <p:nvPr/>
      </p:nvGrpSpPr>
      <p:grpSpPr>
        <a:xfrm>
          <a:off x="0" y="0"/>
          <a:ext cx="0" cy="0"/>
          <a:chOff x="0" y="0"/>
          <a:chExt cx="0" cy="0"/>
        </a:xfrm>
      </p:grpSpPr>
      <p:sp>
        <p:nvSpPr>
          <p:cNvPr id="269" name="Rectangle 7"/>
          <p:cNvSpPr/>
          <p:nvPr/>
        </p:nvSpPr>
        <p:spPr>
          <a:xfrm rot="5400000">
            <a:off x="11109600" y="6520680"/>
            <a:ext cx="30744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8640" rIns="90000" bIns="-8640" anchor="ctr">
            <a:noAutofit/>
          </a:bodyPr>
          <a:lstStyle/>
          <a:p>
            <a:endParaRPr lang="en-US" sz="1800" b="0" u="none" strike="noStrike">
              <a:solidFill>
                <a:schemeClr val="lt1"/>
              </a:solidFill>
              <a:effectLst/>
              <a:uFillTx/>
              <a:latin typeface="Calibri"/>
            </a:endParaRPr>
          </a:p>
        </p:txBody>
      </p:sp>
      <p:sp>
        <p:nvSpPr>
          <p:cNvPr id="270" name="TextBox 8"/>
          <p:cNvSpPr/>
          <p:nvPr/>
        </p:nvSpPr>
        <p:spPr>
          <a:xfrm>
            <a:off x="9959040" y="6411960"/>
            <a:ext cx="122112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chorCtr="1">
            <a:spAutoFit/>
          </a:bodyPr>
          <a:lstStyle/>
          <a:p>
            <a:pPr algn="r" defTabSz="914400">
              <a:lnSpc>
                <a:spcPct val="100000"/>
              </a:lnSpc>
            </a:pPr>
            <a:r>
              <a:rPr lang="en-ID" sz="1050" b="0" u="none" strike="noStrike">
                <a:solidFill>
                  <a:schemeClr val="dk1"/>
                </a:solidFill>
                <a:effectLst/>
                <a:uFillTx/>
                <a:latin typeface="Calibri"/>
              </a:rPr>
              <a:t>Flipelectronics.com</a:t>
            </a:r>
            <a:endParaRPr lang="en-US" sz="1050" b="0" u="none" strike="noStrike">
              <a:solidFill>
                <a:srgbClr val="000000"/>
              </a:solidFill>
              <a:effectLst/>
              <a:uFillTx/>
              <a:latin typeface="Arial"/>
            </a:endParaRPr>
          </a:p>
        </p:txBody>
      </p:sp>
      <p:sp>
        <p:nvSpPr>
          <p:cNvPr id="271" name="TextBox 9"/>
          <p:cNvSpPr/>
          <p:nvPr/>
        </p:nvSpPr>
        <p:spPr>
          <a:xfrm>
            <a:off x="561600" y="6411960"/>
            <a:ext cx="164736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ID" sz="1050" b="0" u="none" strike="noStrike">
                <a:solidFill>
                  <a:schemeClr val="dk1"/>
                </a:solidFill>
                <a:effectLst/>
                <a:uFillTx/>
                <a:latin typeface="Calibri"/>
              </a:rPr>
              <a:t>Note: Confidential Material</a:t>
            </a:r>
            <a:endParaRPr lang="en-US" sz="1050" b="0" u="none" strike="noStrike">
              <a:solidFill>
                <a:srgbClr val="000000"/>
              </a:solidFill>
              <a:effectLst/>
              <a:uFillTx/>
              <a:latin typeface="Arial"/>
            </a:endParaRPr>
          </a:p>
        </p:txBody>
      </p:sp>
      <p:grpSp>
        <p:nvGrpSpPr>
          <p:cNvPr id="272" name="Group 14"/>
          <p:cNvGrpSpPr/>
          <p:nvPr/>
        </p:nvGrpSpPr>
        <p:grpSpPr>
          <a:xfrm>
            <a:off x="94680" y="126360"/>
            <a:ext cx="2630880" cy="65520"/>
            <a:chOff x="94680" y="126360"/>
            <a:chExt cx="2630880" cy="65520"/>
          </a:xfrm>
        </p:grpSpPr>
        <p:sp>
          <p:nvSpPr>
            <p:cNvPr id="273" name="Rectangle 3"/>
            <p:cNvSpPr/>
            <p:nvPr/>
          </p:nvSpPr>
          <p:spPr>
            <a:xfrm>
              <a:off x="94680" y="126360"/>
              <a:ext cx="887040" cy="65520"/>
            </a:xfrm>
            <a:prstGeom prst="rect">
              <a:avLst/>
            </a:prstGeom>
            <a:solidFill>
              <a:srgbClr val="ADD538"/>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sp>
          <p:nvSpPr>
            <p:cNvPr id="274" name="Rectangle 6"/>
            <p:cNvSpPr/>
            <p:nvPr/>
          </p:nvSpPr>
          <p:spPr>
            <a:xfrm>
              <a:off x="966600" y="126360"/>
              <a:ext cx="887040" cy="6552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sp>
          <p:nvSpPr>
            <p:cNvPr id="275" name="Rectangle 11"/>
            <p:cNvSpPr/>
            <p:nvPr/>
          </p:nvSpPr>
          <p:spPr>
            <a:xfrm>
              <a:off x="1838520" y="126360"/>
              <a:ext cx="887040" cy="65520"/>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grpSp>
      <p:sp>
        <p:nvSpPr>
          <p:cNvPr id="276" name="PlaceHolder 1"/>
          <p:cNvSpPr>
            <a:spLocks noGrp="1"/>
          </p:cNvSpPr>
          <p:nvPr>
            <p:ph type="body"/>
          </p:nvPr>
        </p:nvSpPr>
        <p:spPr>
          <a:xfrm>
            <a:off x="560880" y="1072800"/>
            <a:ext cx="11069280" cy="518004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en-US" sz="3200" b="0" u="none" strike="noStrike">
                <a:solidFill>
                  <a:schemeClr val="dk1"/>
                </a:solidFill>
                <a:effectLst/>
                <a:uFillTx/>
                <a:latin typeface="Calibri"/>
              </a:defRPr>
            </a:lvl1pPr>
          </a:lstStyle>
          <a:p>
            <a:pPr indent="0" algn="l" defTabSz="914400">
              <a:lnSpc>
                <a:spcPct val="100000"/>
              </a:lnSpc>
              <a:buNone/>
              <a:tabLst>
                <a:tab pos="0" algn="l"/>
              </a:tabLst>
            </a:pPr>
            <a:r>
              <a:rPr lang="en-US" sz="3200" b="0" u="none" strike="noStrike">
                <a:solidFill>
                  <a:schemeClr val="dk1"/>
                </a:solidFill>
                <a:effectLst/>
                <a:uFillTx/>
                <a:latin typeface="Calibri"/>
              </a:rPr>
              <a:t>Click icon to add picture</a:t>
            </a:r>
          </a:p>
        </p:txBody>
      </p:sp>
      <p:sp>
        <p:nvSpPr>
          <p:cNvPr id="277" name="PlaceHolder 2"/>
          <p:cNvSpPr>
            <a:spLocks noGrp="1"/>
          </p:cNvSpPr>
          <p:nvPr>
            <p:ph type="sldNum" idx="28"/>
          </p:nvPr>
        </p:nvSpPr>
        <p:spPr>
          <a:xfrm>
            <a:off x="888804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050" b="0" u="none" strike="noStrike">
                <a:solidFill>
                  <a:schemeClr val="dk1"/>
                </a:solidFill>
                <a:effectLst/>
                <a:uFillTx/>
                <a:latin typeface="Calibri"/>
              </a:defRPr>
            </a:lvl1pPr>
          </a:lstStyle>
          <a:p>
            <a:pPr indent="0" algn="r" defTabSz="914400">
              <a:lnSpc>
                <a:spcPct val="100000"/>
              </a:lnSpc>
              <a:buNone/>
            </a:pPr>
            <a:fld id="{3EF2D57B-3558-4315-BC81-0719F59E7ED0}" type="slidenum">
              <a:rPr lang="en-US" sz="1050" b="0" u="none" strike="noStrike">
                <a:solidFill>
                  <a:schemeClr val="dk1"/>
                </a:solidFill>
                <a:effectLst/>
                <a:uFillTx/>
                <a:latin typeface="Calibri"/>
              </a:rPr>
              <a:t>‹#›</a:t>
            </a:fld>
            <a:endParaRPr lang="en-US" sz="1050" b="0" u="none" strike="noStrike">
              <a:solidFill>
                <a:srgbClr val="000000"/>
              </a:solidFill>
              <a:effectLst/>
              <a:uFillTx/>
              <a:latin typeface="Times New Roman"/>
            </a:endParaRPr>
          </a:p>
        </p:txBody>
      </p:sp>
      <p:sp>
        <p:nvSpPr>
          <p:cNvPr id="278" name="PlaceHolder 3"/>
          <p:cNvSpPr>
            <a:spLocks noGrp="1"/>
          </p:cNvSpPr>
          <p:nvPr>
            <p:ph type="title"/>
          </p:nvPr>
        </p:nvSpPr>
        <p:spPr>
          <a:xfrm>
            <a:off x="561600" y="261000"/>
            <a:ext cx="11069280" cy="664560"/>
          </a:xfrm>
          <a:prstGeom prst="rect">
            <a:avLst/>
          </a:prstGeom>
          <a:noFill/>
          <a:ln w="0">
            <a:noFill/>
          </a:ln>
        </p:spPr>
        <p:txBody>
          <a:bodyPr lIns="91440" tIns="45720" rIns="91440" bIns="45720" anchor="b">
            <a:normAutofit/>
          </a:bodyPr>
          <a:lstStyle>
            <a:lvl1pPr indent="0" algn="l" defTabSz="914400">
              <a:lnSpc>
                <a:spcPct val="90000"/>
              </a:lnSpc>
              <a:buNone/>
              <a:defRPr lang="en-US" sz="2800" b="1" u="none" strike="noStrike">
                <a:solidFill>
                  <a:schemeClr val="dk1"/>
                </a:solidFill>
                <a:effectLst/>
                <a:uFillTx/>
                <a:latin typeface="Calibri"/>
              </a:defRPr>
            </a:lvl1pPr>
          </a:lstStyle>
          <a:p>
            <a:pPr indent="0" algn="l" defTabSz="914400">
              <a:lnSpc>
                <a:spcPct val="90000"/>
              </a:lnSpc>
              <a:buNone/>
            </a:pPr>
            <a:r>
              <a:rPr lang="en-US" sz="2800" b="1" u="none" strike="noStrike">
                <a:solidFill>
                  <a:schemeClr val="dk1"/>
                </a:solidFill>
                <a:effectLst/>
                <a:uFillTx/>
                <a:latin typeface="Calibri"/>
              </a:rPr>
              <a:t>Click to edit 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itle, Subheader and Content">
    <p:bg>
      <p:bgPr>
        <a:solidFill>
          <a:srgbClr val="FFFFFF"/>
        </a:solidFill>
        <a:effectLst/>
      </p:bgPr>
    </p:bg>
    <p:spTree>
      <p:nvGrpSpPr>
        <p:cNvPr id="1" name=""/>
        <p:cNvGrpSpPr/>
        <p:nvPr/>
      </p:nvGrpSpPr>
      <p:grpSpPr>
        <a:xfrm>
          <a:off x="0" y="0"/>
          <a:ext cx="0" cy="0"/>
          <a:chOff x="0" y="0"/>
          <a:chExt cx="0" cy="0"/>
        </a:xfrm>
      </p:grpSpPr>
      <p:sp>
        <p:nvSpPr>
          <p:cNvPr id="279" name="Rectangle 7"/>
          <p:cNvSpPr/>
          <p:nvPr/>
        </p:nvSpPr>
        <p:spPr>
          <a:xfrm rot="5400000">
            <a:off x="11109600" y="6520680"/>
            <a:ext cx="30744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8640" rIns="90000" bIns="-8640" anchor="ctr">
            <a:noAutofit/>
          </a:bodyPr>
          <a:lstStyle/>
          <a:p>
            <a:endParaRPr lang="en-US" sz="1800" b="0" u="none" strike="noStrike">
              <a:solidFill>
                <a:schemeClr val="lt1"/>
              </a:solidFill>
              <a:effectLst/>
              <a:uFillTx/>
              <a:latin typeface="Calibri"/>
            </a:endParaRPr>
          </a:p>
        </p:txBody>
      </p:sp>
      <p:sp>
        <p:nvSpPr>
          <p:cNvPr id="280" name="TextBox 8"/>
          <p:cNvSpPr/>
          <p:nvPr/>
        </p:nvSpPr>
        <p:spPr>
          <a:xfrm>
            <a:off x="9959040" y="6411960"/>
            <a:ext cx="122112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chorCtr="1">
            <a:spAutoFit/>
          </a:bodyPr>
          <a:lstStyle/>
          <a:p>
            <a:pPr algn="r" defTabSz="914400">
              <a:lnSpc>
                <a:spcPct val="100000"/>
              </a:lnSpc>
            </a:pPr>
            <a:r>
              <a:rPr lang="en-ID" sz="1050" b="0" u="none" strike="noStrike">
                <a:solidFill>
                  <a:schemeClr val="dk1"/>
                </a:solidFill>
                <a:effectLst/>
                <a:uFillTx/>
                <a:latin typeface="Calibri"/>
              </a:rPr>
              <a:t>Flipelectronics.com</a:t>
            </a:r>
            <a:endParaRPr lang="en-US" sz="1050" b="0" u="none" strike="noStrike">
              <a:solidFill>
                <a:srgbClr val="000000"/>
              </a:solidFill>
              <a:effectLst/>
              <a:uFillTx/>
              <a:latin typeface="Arial"/>
            </a:endParaRPr>
          </a:p>
        </p:txBody>
      </p:sp>
      <p:sp>
        <p:nvSpPr>
          <p:cNvPr id="281" name="TextBox 9"/>
          <p:cNvSpPr/>
          <p:nvPr/>
        </p:nvSpPr>
        <p:spPr>
          <a:xfrm>
            <a:off x="561600" y="6411960"/>
            <a:ext cx="1647360" cy="25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ID" sz="1050" b="0" u="none" strike="noStrike">
                <a:solidFill>
                  <a:schemeClr val="dk1"/>
                </a:solidFill>
                <a:effectLst/>
                <a:uFillTx/>
                <a:latin typeface="Calibri"/>
              </a:rPr>
              <a:t>Note: Confidential Material</a:t>
            </a:r>
            <a:endParaRPr lang="en-US" sz="1050" b="0" u="none" strike="noStrike">
              <a:solidFill>
                <a:srgbClr val="000000"/>
              </a:solidFill>
              <a:effectLst/>
              <a:uFillTx/>
              <a:latin typeface="Arial"/>
            </a:endParaRPr>
          </a:p>
        </p:txBody>
      </p:sp>
      <p:grpSp>
        <p:nvGrpSpPr>
          <p:cNvPr id="282" name="Group 14"/>
          <p:cNvGrpSpPr/>
          <p:nvPr/>
        </p:nvGrpSpPr>
        <p:grpSpPr>
          <a:xfrm>
            <a:off x="94680" y="126360"/>
            <a:ext cx="2630880" cy="65520"/>
            <a:chOff x="94680" y="126360"/>
            <a:chExt cx="2630880" cy="65520"/>
          </a:xfrm>
        </p:grpSpPr>
        <p:sp>
          <p:nvSpPr>
            <p:cNvPr id="283" name="Rectangle 3"/>
            <p:cNvSpPr/>
            <p:nvPr/>
          </p:nvSpPr>
          <p:spPr>
            <a:xfrm>
              <a:off x="94680" y="126360"/>
              <a:ext cx="887040" cy="65520"/>
            </a:xfrm>
            <a:prstGeom prst="rect">
              <a:avLst/>
            </a:prstGeom>
            <a:solidFill>
              <a:srgbClr val="ADD538"/>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sp>
          <p:nvSpPr>
            <p:cNvPr id="284" name="Rectangle 6"/>
            <p:cNvSpPr/>
            <p:nvPr/>
          </p:nvSpPr>
          <p:spPr>
            <a:xfrm>
              <a:off x="966600" y="126360"/>
              <a:ext cx="887040" cy="6552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sp>
          <p:nvSpPr>
            <p:cNvPr id="285" name="Rectangle 11"/>
            <p:cNvSpPr/>
            <p:nvPr/>
          </p:nvSpPr>
          <p:spPr>
            <a:xfrm>
              <a:off x="1838520" y="126360"/>
              <a:ext cx="887040" cy="65520"/>
            </a:xfrm>
            <a:prstGeom prst="rect">
              <a:avLst/>
            </a:prstGeom>
            <a:solidFill>
              <a:srgbClr val="464646"/>
            </a:solidFill>
            <a:ln>
              <a:noFill/>
            </a:ln>
          </p:spPr>
          <p:style>
            <a:lnRef idx="2">
              <a:schemeClr val="accent1">
                <a:shade val="15000"/>
              </a:schemeClr>
            </a:lnRef>
            <a:fillRef idx="1">
              <a:schemeClr val="accent1"/>
            </a:fillRef>
            <a:effectRef idx="0">
              <a:schemeClr val="accent1"/>
            </a:effectRef>
            <a:fontRef idx="minor"/>
          </p:style>
          <p:txBody>
            <a:bodyPr lIns="90000" tIns="20880" rIns="90000" bIns="20880" anchor="ctr">
              <a:noAutofit/>
            </a:bodyPr>
            <a:lstStyle/>
            <a:p>
              <a:endParaRPr lang="en-US" sz="1800" b="0" u="none" strike="noStrike">
                <a:solidFill>
                  <a:schemeClr val="lt1"/>
                </a:solidFill>
                <a:effectLst/>
                <a:uFillTx/>
                <a:latin typeface="Calibri"/>
              </a:endParaRPr>
            </a:p>
          </p:txBody>
        </p:sp>
      </p:grpSp>
      <p:sp>
        <p:nvSpPr>
          <p:cNvPr id="286" name="PlaceHolder 1"/>
          <p:cNvSpPr>
            <a:spLocks noGrp="1"/>
          </p:cNvSpPr>
          <p:nvPr>
            <p:ph type="body"/>
          </p:nvPr>
        </p:nvSpPr>
        <p:spPr>
          <a:xfrm>
            <a:off x="560880" y="954360"/>
            <a:ext cx="11069280" cy="334080"/>
          </a:xfrm>
          <a:prstGeom prst="rect">
            <a:avLst/>
          </a:prstGeom>
          <a:noFill/>
          <a:ln w="0">
            <a:noFill/>
          </a:ln>
        </p:spPr>
        <p:txBody>
          <a:bodyPr lIns="91440" tIns="45720" rIns="91440" bIns="45720" anchor="b">
            <a:noAutofit/>
          </a:bodyPr>
          <a:lstStyle>
            <a:lvl1pPr indent="0" algn="l" defTabSz="914400">
              <a:lnSpc>
                <a:spcPct val="90000"/>
              </a:lnSpc>
              <a:spcBef>
                <a:spcPts val="1001"/>
              </a:spcBef>
              <a:buNone/>
              <a:tabLst>
                <a:tab pos="0" algn="l"/>
              </a:tabLst>
              <a:defRPr lang="en-US" sz="1600" b="1" i="1" u="none" strike="noStrike">
                <a:solidFill>
                  <a:schemeClr val="dk1"/>
                </a:solidFill>
                <a:effectLst/>
                <a:uFillTx/>
                <a:latin typeface="Calibri"/>
              </a:defRPr>
            </a:lvl1pPr>
          </a:lstStyle>
          <a:p>
            <a:pPr indent="0" algn="l" defTabSz="914400">
              <a:lnSpc>
                <a:spcPct val="90000"/>
              </a:lnSpc>
              <a:spcBef>
                <a:spcPts val="1001"/>
              </a:spcBef>
              <a:buNone/>
              <a:tabLst>
                <a:tab pos="0" algn="l"/>
              </a:tabLst>
            </a:pPr>
            <a:r>
              <a:rPr lang="en-US" sz="1600" b="1" i="1" u="none" strike="noStrike">
                <a:solidFill>
                  <a:schemeClr val="dk1"/>
                </a:solidFill>
                <a:effectLst/>
                <a:uFillTx/>
                <a:latin typeface="Calibri"/>
              </a:rPr>
              <a:t>Click to edit text</a:t>
            </a:r>
            <a:endParaRPr lang="en-US" sz="1600" b="0" u="none" strike="noStrike">
              <a:solidFill>
                <a:schemeClr val="dk1"/>
              </a:solidFill>
              <a:effectLst/>
              <a:uFillTx/>
              <a:latin typeface="Calibri"/>
            </a:endParaRPr>
          </a:p>
        </p:txBody>
      </p:sp>
      <p:sp>
        <p:nvSpPr>
          <p:cNvPr id="287" name="PlaceHolder 2"/>
          <p:cNvSpPr>
            <a:spLocks noGrp="1"/>
          </p:cNvSpPr>
          <p:nvPr>
            <p:ph type="body"/>
          </p:nvPr>
        </p:nvSpPr>
        <p:spPr>
          <a:xfrm>
            <a:off x="560880" y="1391400"/>
            <a:ext cx="11069280" cy="4861440"/>
          </a:xfrm>
          <a:prstGeom prst="rect">
            <a:avLst/>
          </a:prstGeom>
          <a:noFill/>
          <a:ln w="0">
            <a:noFill/>
          </a:ln>
        </p:spPr>
        <p:txBody>
          <a:bodyPr lIns="91440" tIns="45720" rIns="91440" bIns="45720" anchor="t">
            <a:normAutofit/>
          </a:bodyPr>
          <a:lstStyle>
            <a:lvl1pPr algn="l" defTabSz="914400">
              <a:lnSpc>
                <a:spcPct val="90000"/>
              </a:lnSpc>
              <a:spcBef>
                <a:spcPts val="1001"/>
              </a:spcBef>
              <a:buClr>
                <a:srgbClr val="3C3C3C"/>
              </a:buClr>
              <a:buFont typeface="Arial"/>
              <a:buChar char="•"/>
              <a:tabLst>
                <a:tab pos="0" algn="l"/>
              </a:tabLst>
              <a:defRPr lang="en-US" sz="1600" b="0" u="none" strike="noStrike">
                <a:solidFill>
                  <a:schemeClr val="dk1"/>
                </a:solidFill>
                <a:effectLst/>
                <a:uFillTx/>
                <a:latin typeface="Calibri"/>
              </a:defRPr>
            </a:lvl1pPr>
            <a:lvl2pPr lvl="1" algn="l" defTabSz="914400">
              <a:lnSpc>
                <a:spcPct val="90000"/>
              </a:lnSpc>
              <a:spcBef>
                <a:spcPts val="499"/>
              </a:spcBef>
              <a:buClr>
                <a:srgbClr val="3C3C3C"/>
              </a:buClr>
              <a:buFont typeface="Arial"/>
              <a:buChar char="•"/>
              <a:tabLst>
                <a:tab pos="0" algn="l"/>
              </a:tabLst>
              <a:defRPr lang="en-US" sz="1400" b="0" u="none" strike="noStrike">
                <a:solidFill>
                  <a:schemeClr val="dk1"/>
                </a:solidFill>
                <a:effectLst/>
                <a:uFillTx/>
                <a:latin typeface="Calibri"/>
              </a:defRPr>
            </a:lvl2pPr>
            <a:lvl3pPr lvl="2" algn="l" defTabSz="914400">
              <a:lnSpc>
                <a:spcPct val="90000"/>
              </a:lnSpc>
              <a:spcBef>
                <a:spcPts val="499"/>
              </a:spcBef>
              <a:buClr>
                <a:srgbClr val="3C3C3C"/>
              </a:buClr>
              <a:buFont typeface="Arial"/>
              <a:buChar char="•"/>
              <a:tabLst>
                <a:tab pos="0" algn="l"/>
              </a:tabLst>
              <a:defRPr lang="en-US" sz="1400" b="0" u="none" strike="noStrike">
                <a:solidFill>
                  <a:schemeClr val="dk1"/>
                </a:solidFill>
                <a:effectLst/>
                <a:uFillTx/>
                <a:latin typeface="Calibri"/>
              </a:defRPr>
            </a:lvl3pPr>
            <a:lvl4pPr lvl="3" algn="l" defTabSz="914400">
              <a:lnSpc>
                <a:spcPct val="90000"/>
              </a:lnSpc>
              <a:spcBef>
                <a:spcPts val="499"/>
              </a:spcBef>
              <a:buClr>
                <a:srgbClr val="3C3C3C"/>
              </a:buClr>
              <a:buFont typeface="Arial"/>
              <a:buChar char="•"/>
              <a:tabLst>
                <a:tab pos="0" algn="l"/>
              </a:tabLst>
              <a:defRPr lang="en-US" sz="1400" b="0" u="none" strike="noStrike">
                <a:solidFill>
                  <a:schemeClr val="dk1"/>
                </a:solidFill>
                <a:effectLst/>
                <a:uFillTx/>
                <a:latin typeface="Calibri"/>
              </a:defRPr>
            </a:lvl4pPr>
            <a:lvl5pPr lvl="4" algn="l" defTabSz="914400">
              <a:lnSpc>
                <a:spcPct val="90000"/>
              </a:lnSpc>
              <a:spcBef>
                <a:spcPts val="499"/>
              </a:spcBef>
              <a:buClr>
                <a:srgbClr val="3C3C3C"/>
              </a:buClr>
              <a:buFont typeface="Arial"/>
              <a:buChar char="•"/>
              <a:tabLst>
                <a:tab pos="0" algn="l"/>
              </a:tabLst>
              <a:defRPr lang="en-US" sz="1400" b="0" u="none" strike="noStrike">
                <a:solidFill>
                  <a:schemeClr val="dk1"/>
                </a:solidFill>
                <a:effectLst/>
                <a:uFillTx/>
                <a:latin typeface="Calibri"/>
              </a:defRPr>
            </a:lvl5pPr>
          </a:lstStyle>
          <a:p>
            <a:pPr marL="228600" indent="-228600" algn="l" defTabSz="914400">
              <a:lnSpc>
                <a:spcPct val="90000"/>
              </a:lnSpc>
              <a:spcBef>
                <a:spcPts val="1001"/>
              </a:spcBef>
              <a:buClr>
                <a:srgbClr val="3C3C3C"/>
              </a:buClr>
              <a:buFont typeface="Arial"/>
              <a:buChar char="•"/>
              <a:tabLst>
                <a:tab pos="0" algn="l"/>
              </a:tabLst>
            </a:pPr>
            <a:r>
              <a:rPr lang="en-US" sz="1600" b="0" u="none" strike="noStrike">
                <a:solidFill>
                  <a:schemeClr val="dk1"/>
                </a:solidFill>
                <a:effectLst/>
                <a:uFillTx/>
                <a:latin typeface="Calibri"/>
              </a:rPr>
              <a:t>Click to edit text</a:t>
            </a:r>
          </a:p>
          <a:p>
            <a:pPr marL="685800" lvl="1" indent="-228600" algn="l" defTabSz="914400">
              <a:lnSpc>
                <a:spcPct val="90000"/>
              </a:lnSpc>
              <a:spcBef>
                <a:spcPts val="499"/>
              </a:spcBef>
              <a:buClr>
                <a:srgbClr val="3C3C3C"/>
              </a:buClr>
              <a:buFont typeface="Arial"/>
              <a:buChar char="•"/>
              <a:tabLst>
                <a:tab pos="0" algn="l"/>
              </a:tabLst>
            </a:pPr>
            <a:r>
              <a:rPr lang="en-US" sz="1400" b="0" u="none" strike="noStrike">
                <a:solidFill>
                  <a:schemeClr val="dk1"/>
                </a:solidFill>
                <a:effectLst/>
                <a:uFillTx/>
                <a:latin typeface="Calibri"/>
              </a:rPr>
              <a:t>Second level</a:t>
            </a:r>
          </a:p>
          <a:p>
            <a:pPr marL="1143000" lvl="2" indent="-228600" algn="l" defTabSz="914400">
              <a:lnSpc>
                <a:spcPct val="90000"/>
              </a:lnSpc>
              <a:spcBef>
                <a:spcPts val="499"/>
              </a:spcBef>
              <a:buClr>
                <a:srgbClr val="3C3C3C"/>
              </a:buClr>
              <a:buFont typeface="Arial"/>
              <a:buChar char="•"/>
              <a:tabLst>
                <a:tab pos="0" algn="l"/>
              </a:tabLst>
            </a:pPr>
            <a:r>
              <a:rPr lang="en-US" sz="1400" b="0" u="none" strike="noStrike">
                <a:solidFill>
                  <a:schemeClr val="dk1"/>
                </a:solidFill>
                <a:effectLst/>
                <a:uFillTx/>
                <a:latin typeface="Calibri"/>
              </a:rPr>
              <a:t>Third level</a:t>
            </a:r>
          </a:p>
          <a:p>
            <a:pPr marL="1600200" lvl="3" indent="-228600" algn="l" defTabSz="914400">
              <a:lnSpc>
                <a:spcPct val="90000"/>
              </a:lnSpc>
              <a:spcBef>
                <a:spcPts val="499"/>
              </a:spcBef>
              <a:buClr>
                <a:srgbClr val="3C3C3C"/>
              </a:buClr>
              <a:buFont typeface="Arial"/>
              <a:buChar char="•"/>
              <a:tabLst>
                <a:tab pos="0" algn="l"/>
              </a:tabLst>
            </a:pPr>
            <a:r>
              <a:rPr lang="en-US" sz="1400" b="0" u="none" strike="noStrike">
                <a:solidFill>
                  <a:schemeClr val="dk1"/>
                </a:solidFill>
                <a:effectLst/>
                <a:uFillTx/>
                <a:latin typeface="Calibri"/>
              </a:rPr>
              <a:t>Fourth level</a:t>
            </a:r>
          </a:p>
          <a:p>
            <a:pPr marL="2057400" lvl="4" indent="-228600" algn="l" defTabSz="914400">
              <a:lnSpc>
                <a:spcPct val="90000"/>
              </a:lnSpc>
              <a:spcBef>
                <a:spcPts val="499"/>
              </a:spcBef>
              <a:buClr>
                <a:srgbClr val="3C3C3C"/>
              </a:buClr>
              <a:buFont typeface="Arial"/>
              <a:buChar char="•"/>
              <a:tabLst>
                <a:tab pos="0" algn="l"/>
              </a:tabLst>
            </a:pPr>
            <a:r>
              <a:rPr lang="en-US" sz="1400" b="0" u="none" strike="noStrike">
                <a:solidFill>
                  <a:schemeClr val="dk1"/>
                </a:solidFill>
                <a:effectLst/>
                <a:uFillTx/>
                <a:latin typeface="Calibri"/>
              </a:rPr>
              <a:t>Fifth level</a:t>
            </a:r>
          </a:p>
        </p:txBody>
      </p:sp>
      <p:sp>
        <p:nvSpPr>
          <p:cNvPr id="288" name="PlaceHolder 3"/>
          <p:cNvSpPr>
            <a:spLocks noGrp="1"/>
          </p:cNvSpPr>
          <p:nvPr>
            <p:ph type="sldNum" idx="29"/>
          </p:nvPr>
        </p:nvSpPr>
        <p:spPr>
          <a:xfrm>
            <a:off x="888804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050" b="0" u="none" strike="noStrike">
                <a:solidFill>
                  <a:schemeClr val="dk1"/>
                </a:solidFill>
                <a:effectLst/>
                <a:uFillTx/>
                <a:latin typeface="Calibri"/>
              </a:defRPr>
            </a:lvl1pPr>
          </a:lstStyle>
          <a:p>
            <a:pPr indent="0" algn="r" defTabSz="914400">
              <a:lnSpc>
                <a:spcPct val="100000"/>
              </a:lnSpc>
              <a:buNone/>
            </a:pPr>
            <a:fld id="{167B49F8-10F8-4DE2-879D-15B29E0471D5}" type="slidenum">
              <a:rPr lang="en-US" sz="1050" b="0" u="none" strike="noStrike">
                <a:solidFill>
                  <a:schemeClr val="dk1"/>
                </a:solidFill>
                <a:effectLst/>
                <a:uFillTx/>
                <a:latin typeface="Calibri"/>
              </a:rPr>
              <a:t>‹#›</a:t>
            </a:fld>
            <a:endParaRPr lang="en-US" sz="1050" b="0" u="none" strike="noStrike">
              <a:solidFill>
                <a:srgbClr val="000000"/>
              </a:solidFill>
              <a:effectLst/>
              <a:uFillTx/>
              <a:latin typeface="Times New Roman"/>
            </a:endParaRPr>
          </a:p>
        </p:txBody>
      </p:sp>
      <p:sp>
        <p:nvSpPr>
          <p:cNvPr id="289" name="Rectangle 7"/>
          <p:cNvSpPr/>
          <p:nvPr/>
        </p:nvSpPr>
        <p:spPr>
          <a:xfrm rot="5400000">
            <a:off x="11109600" y="6520680"/>
            <a:ext cx="30744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8640" rIns="90000" bIns="-8640" anchor="ctr">
            <a:noAutofit/>
          </a:bodyPr>
          <a:lstStyle/>
          <a:p>
            <a:endParaRPr lang="en-US" sz="1800" b="0" u="none" strike="noStrike">
              <a:solidFill>
                <a:schemeClr val="lt1"/>
              </a:solidFill>
              <a:effectLst/>
              <a:uFillTx/>
              <a:latin typeface="Calibri"/>
            </a:endParaRPr>
          </a:p>
        </p:txBody>
      </p:sp>
      <p:sp>
        <p:nvSpPr>
          <p:cNvPr id="290" name="PlaceHolder 4"/>
          <p:cNvSpPr>
            <a:spLocks noGrp="1"/>
          </p:cNvSpPr>
          <p:nvPr>
            <p:ph type="title"/>
          </p:nvPr>
        </p:nvSpPr>
        <p:spPr>
          <a:xfrm>
            <a:off x="561600" y="261000"/>
            <a:ext cx="11069280" cy="664560"/>
          </a:xfrm>
          <a:prstGeom prst="rect">
            <a:avLst/>
          </a:prstGeom>
          <a:noFill/>
          <a:ln w="0">
            <a:noFill/>
          </a:ln>
        </p:spPr>
        <p:txBody>
          <a:bodyPr lIns="91440" tIns="45720" rIns="91440" bIns="45720" anchor="b">
            <a:normAutofit/>
          </a:bodyPr>
          <a:lstStyle>
            <a:lvl1pPr indent="0" algn="l" defTabSz="914400">
              <a:lnSpc>
                <a:spcPct val="90000"/>
              </a:lnSpc>
              <a:buNone/>
              <a:defRPr lang="en-US" sz="2800" b="1" u="none" strike="noStrike">
                <a:solidFill>
                  <a:schemeClr val="dk1"/>
                </a:solidFill>
                <a:effectLst/>
                <a:uFillTx/>
                <a:latin typeface="Calibri"/>
              </a:defRPr>
            </a:lvl1pPr>
          </a:lstStyle>
          <a:p>
            <a:pPr indent="0" algn="l" defTabSz="914400">
              <a:lnSpc>
                <a:spcPct val="90000"/>
              </a:lnSpc>
              <a:buNone/>
            </a:pPr>
            <a:r>
              <a:rPr lang="en-US" sz="2800" b="1" u="none" strike="noStrike">
                <a:solidFill>
                  <a:schemeClr val="dk1"/>
                </a:solidFill>
                <a:effectLst/>
                <a:uFillTx/>
                <a:latin typeface="Calibri"/>
              </a:rPr>
              <a:t>Click to edit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12" name="Rounded Rectangle 11"/>
          <p:cNvSpPr/>
          <p:nvPr/>
        </p:nvSpPr>
        <p:spPr>
          <a:xfrm>
            <a:off x="282222" y="175296"/>
            <a:ext cx="11617172" cy="987899"/>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6" name="Group 5"/>
          <p:cNvGrpSpPr>
            <a:grpSpLocks noChangeAspect="1"/>
          </p:cNvGrpSpPr>
          <p:nvPr userDrawn="1"/>
        </p:nvGrpSpPr>
        <p:grpSpPr bwMode="hidden">
          <a:xfrm>
            <a:off x="282220" y="660888"/>
            <a:ext cx="11631168" cy="770593"/>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14" name="Title Placeholder 1"/>
          <p:cNvSpPr>
            <a:spLocks noGrp="1"/>
          </p:cNvSpPr>
          <p:nvPr>
            <p:ph type="title"/>
          </p:nvPr>
        </p:nvSpPr>
        <p:spPr>
          <a:xfrm>
            <a:off x="282219" y="116632"/>
            <a:ext cx="11909780" cy="666774"/>
          </a:xfrm>
          <a:prstGeom prst="rect">
            <a:avLst/>
          </a:prstGeom>
        </p:spPr>
        <p:txBody>
          <a:bodyPr vert="horz" lIns="91440" tIns="45720" rIns="91440" bIns="45720" rtlCol="0" anchor="ctr">
            <a:normAutofit/>
          </a:bodyPr>
          <a:lstStyle>
            <a:lvl1pPr algn="l">
              <a:defRPr sz="2700"/>
            </a:lvl1pPr>
          </a:lstStyle>
          <a:p>
            <a:r>
              <a:rPr lang="de-DE" dirty="0"/>
              <a:t>Titelmasterformat durch Klicken bearbeiten</a:t>
            </a:r>
            <a:endParaRPr lang="en-US" dirty="0"/>
          </a:p>
        </p:txBody>
      </p:sp>
      <p:sp>
        <p:nvSpPr>
          <p:cNvPr id="15" name="Content Placeholder 6"/>
          <p:cNvSpPr>
            <a:spLocks noGrp="1"/>
          </p:cNvSpPr>
          <p:nvPr>
            <p:ph sz="quarter" idx="13"/>
          </p:nvPr>
        </p:nvSpPr>
        <p:spPr>
          <a:xfrm>
            <a:off x="251038" y="1375344"/>
            <a:ext cx="11523133" cy="3600946"/>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pic>
        <p:nvPicPr>
          <p:cNvPr id="13" name="Picture 2">
            <a:extLst>
              <a:ext uri="{FF2B5EF4-FFF2-40B4-BE49-F238E27FC236}">
                <a16:creationId xmlns:a16="http://schemas.microsoft.com/office/drawing/2014/main" id="{AE41B6C8-FA18-452B-8D36-283B6D118D1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2219" y="5942087"/>
            <a:ext cx="3314607" cy="90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435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Main Title Slide">
    <p:spTree>
      <p:nvGrpSpPr>
        <p:cNvPr id="1" name=""/>
        <p:cNvGrpSpPr/>
        <p:nvPr/>
      </p:nvGrpSpPr>
      <p:grpSpPr>
        <a:xfrm>
          <a:off x="0" y="0"/>
          <a:ext cx="0" cy="0"/>
          <a:chOff x="0" y="0"/>
          <a:chExt cx="0" cy="0"/>
        </a:xfrm>
      </p:grpSpPr>
      <p:sp>
        <p:nvSpPr>
          <p:cNvPr id="16" name="Rounded Rectangle 15"/>
          <p:cNvSpPr/>
          <p:nvPr/>
        </p:nvSpPr>
        <p:spPr>
          <a:xfrm>
            <a:off x="318796" y="188640"/>
            <a:ext cx="11594592" cy="63950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9"/>
          <p:cNvGrpSpPr>
            <a:grpSpLocks noChangeAspect="1"/>
          </p:cNvGrpSpPr>
          <p:nvPr userDrawn="1"/>
        </p:nvGrpSpPr>
        <p:grpSpPr bwMode="hidden">
          <a:xfrm>
            <a:off x="282220" y="5674046"/>
            <a:ext cx="11631168" cy="1183957"/>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2" name="Title 1"/>
          <p:cNvSpPr>
            <a:spLocks noGrp="1"/>
          </p:cNvSpPr>
          <p:nvPr>
            <p:ph type="ctrTitle"/>
          </p:nvPr>
        </p:nvSpPr>
        <p:spPr>
          <a:xfrm>
            <a:off x="914400" y="1920280"/>
            <a:ext cx="10363200" cy="1780108"/>
          </a:xfrm>
        </p:spPr>
        <p:txBody>
          <a:bodyPr anchor="b">
            <a:normAutofit/>
          </a:bodyPr>
          <a:lstStyle>
            <a:lvl1pPr>
              <a:defRPr sz="3300">
                <a:solidFill>
                  <a:srgbClr val="FFFFFF"/>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1828800" y="3876081"/>
            <a:ext cx="8534400" cy="1473200"/>
          </a:xfrm>
        </p:spPr>
        <p:txBody>
          <a:bodyPr>
            <a:normAutofit/>
          </a:bodyPr>
          <a:lstStyle>
            <a:lvl1pPr marL="0" indent="0" algn="ctr">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3393" y="5805267"/>
            <a:ext cx="3840159" cy="105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013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B7C7-BB19-4224-5B0C-A60AA98B6F7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0CD7E61-7AA7-9739-023C-3AF38CA658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EBB0E-F592-1DBE-233A-E2BC2DD6A490}"/>
              </a:ext>
            </a:extLst>
          </p:cNvPr>
          <p:cNvSpPr>
            <a:spLocks noGrp="1"/>
          </p:cNvSpPr>
          <p:nvPr>
            <p:ph type="dt" sz="half" idx="10"/>
          </p:nvPr>
        </p:nvSpPr>
        <p:spPr>
          <a:xfrm>
            <a:off x="9144000" y="6337109"/>
            <a:ext cx="2743200" cy="365125"/>
          </a:xfrm>
          <a:prstGeom prst="rect">
            <a:avLst/>
          </a:prstGeom>
        </p:spPr>
        <p:txBody>
          <a:bodyPr/>
          <a:lstStyle>
            <a:lvl1pPr algn="r">
              <a:defRPr/>
            </a:lvl1pPr>
          </a:lstStyle>
          <a:p>
            <a:fld id="{23731790-8387-4566-AB9A-914879488EFD}" type="datetimeFigureOut">
              <a:rPr lang="en-US" smtClean="0"/>
              <a:pPr/>
              <a:t>3/30/2026</a:t>
            </a:fld>
            <a:endParaRPr lang="en-US"/>
          </a:p>
        </p:txBody>
      </p:sp>
      <p:sp>
        <p:nvSpPr>
          <p:cNvPr id="5" name="Footer Placeholder 4">
            <a:extLst>
              <a:ext uri="{FF2B5EF4-FFF2-40B4-BE49-F238E27FC236}">
                <a16:creationId xmlns:a16="http://schemas.microsoft.com/office/drawing/2014/main" id="{1C57454D-89E3-CF07-E409-4CCE7A78A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0876A-26E9-758D-3C6C-4DA4FFF517DC}"/>
              </a:ext>
            </a:extLst>
          </p:cNvPr>
          <p:cNvSpPr>
            <a:spLocks noGrp="1"/>
          </p:cNvSpPr>
          <p:nvPr>
            <p:ph type="sldNum" sz="quarter" idx="12"/>
          </p:nvPr>
        </p:nvSpPr>
        <p:spPr/>
        <p:txBody>
          <a:bodyPr/>
          <a:lstStyle/>
          <a:p>
            <a:fld id="{A125EBB2-078F-4FF0-A116-1F4387E9C7C1}" type="slidenum">
              <a:rPr lang="en-US" smtClean="0"/>
              <a:t>‹#›</a:t>
            </a:fld>
            <a:endParaRPr lang="en-US"/>
          </a:p>
        </p:txBody>
      </p:sp>
    </p:spTree>
    <p:extLst>
      <p:ext uri="{BB962C8B-B14F-4D97-AF65-F5344CB8AC3E}">
        <p14:creationId xmlns:p14="http://schemas.microsoft.com/office/powerpoint/2010/main" val="3875876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490C-7404-0FF3-28BB-DB0F79D14C47}"/>
              </a:ext>
            </a:extLst>
          </p:cNvPr>
          <p:cNvSpPr>
            <a:spLocks noGrp="1"/>
          </p:cNvSpPr>
          <p:nvPr>
            <p:ph type="title"/>
          </p:nvPr>
        </p:nvSpPr>
        <p:spPr>
          <a:xfrm>
            <a:off x="839788" y="-14433"/>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82D25D7-E55F-583D-3226-6AC6579BEFF0}"/>
              </a:ext>
            </a:extLst>
          </p:cNvPr>
          <p:cNvSpPr>
            <a:spLocks noGrp="1"/>
          </p:cNvSpPr>
          <p:nvPr>
            <p:ph type="body" idx="1"/>
          </p:nvPr>
        </p:nvSpPr>
        <p:spPr>
          <a:xfrm>
            <a:off x="839788" y="128435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D2773BA-0656-63B3-9524-4C51C3148E2A}"/>
              </a:ext>
            </a:extLst>
          </p:cNvPr>
          <p:cNvSpPr>
            <a:spLocks noGrp="1"/>
          </p:cNvSpPr>
          <p:nvPr>
            <p:ph sz="half" idx="2"/>
          </p:nvPr>
        </p:nvSpPr>
        <p:spPr>
          <a:xfrm>
            <a:off x="839788" y="2108265"/>
            <a:ext cx="5157787" cy="3947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380-A753-DCAA-C273-6B834A2C75E1}"/>
              </a:ext>
            </a:extLst>
          </p:cNvPr>
          <p:cNvSpPr>
            <a:spLocks noGrp="1"/>
          </p:cNvSpPr>
          <p:nvPr>
            <p:ph type="body" sz="quarter" idx="3"/>
          </p:nvPr>
        </p:nvSpPr>
        <p:spPr>
          <a:xfrm>
            <a:off x="6172200" y="128435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C6E141B-7775-10F5-4802-69B63439072E}"/>
              </a:ext>
            </a:extLst>
          </p:cNvPr>
          <p:cNvSpPr>
            <a:spLocks noGrp="1"/>
          </p:cNvSpPr>
          <p:nvPr>
            <p:ph sz="quarter" idx="4"/>
          </p:nvPr>
        </p:nvSpPr>
        <p:spPr>
          <a:xfrm>
            <a:off x="6172200" y="2108265"/>
            <a:ext cx="5183188" cy="39474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92B06CC-A84D-CA38-E7DE-D5F3CDE1B167}"/>
              </a:ext>
            </a:extLst>
          </p:cNvPr>
          <p:cNvSpPr>
            <a:spLocks noGrp="1"/>
          </p:cNvSpPr>
          <p:nvPr>
            <p:ph type="dt" sz="half" idx="10"/>
          </p:nvPr>
        </p:nvSpPr>
        <p:spPr>
          <a:xfrm>
            <a:off x="8661823" y="6309320"/>
            <a:ext cx="2743200" cy="365125"/>
          </a:xfrm>
          <a:prstGeom prst="rect">
            <a:avLst/>
          </a:prstGeom>
        </p:spPr>
        <p:txBody>
          <a:bodyPr/>
          <a:lstStyle>
            <a:lvl1pPr algn="r">
              <a:defRPr/>
            </a:lvl1pPr>
          </a:lstStyle>
          <a:p>
            <a:fld id="{23731790-8387-4566-AB9A-914879488EFD}" type="datetimeFigureOut">
              <a:rPr lang="en-US" smtClean="0"/>
              <a:pPr/>
              <a:t>3/30/2026</a:t>
            </a:fld>
            <a:endParaRPr lang="en-US" dirty="0"/>
          </a:p>
        </p:txBody>
      </p:sp>
      <p:sp>
        <p:nvSpPr>
          <p:cNvPr id="8" name="Footer Placeholder 7">
            <a:extLst>
              <a:ext uri="{FF2B5EF4-FFF2-40B4-BE49-F238E27FC236}">
                <a16:creationId xmlns:a16="http://schemas.microsoft.com/office/drawing/2014/main" id="{EACF8C17-2AC8-BB58-40BB-095E8D9C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C138BC-F119-0B9A-AD6C-F3FE17758653}"/>
              </a:ext>
            </a:extLst>
          </p:cNvPr>
          <p:cNvSpPr>
            <a:spLocks noGrp="1"/>
          </p:cNvSpPr>
          <p:nvPr>
            <p:ph type="sldNum" sz="quarter" idx="12"/>
          </p:nvPr>
        </p:nvSpPr>
        <p:spPr/>
        <p:txBody>
          <a:bodyPr/>
          <a:lstStyle/>
          <a:p>
            <a:fld id="{A125EBB2-078F-4FF0-A116-1F4387E9C7C1}" type="slidenum">
              <a:rPr lang="en-US" smtClean="0"/>
              <a:t>‹#›</a:t>
            </a:fld>
            <a:endParaRPr lang="en-US"/>
          </a:p>
        </p:txBody>
      </p:sp>
    </p:spTree>
    <p:extLst>
      <p:ext uri="{BB962C8B-B14F-4D97-AF65-F5344CB8AC3E}">
        <p14:creationId xmlns:p14="http://schemas.microsoft.com/office/powerpoint/2010/main" val="2859103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Nur Titel">
    <p:bg>
      <p:bgPr>
        <a:solidFill>
          <a:srgbClr val="FFFFFF"/>
        </a:solidFill>
        <a:effectLst/>
      </p:bgPr>
    </p:bg>
    <p:spTree>
      <p:nvGrpSpPr>
        <p:cNvPr id="1" name=""/>
        <p:cNvGrpSpPr/>
        <p:nvPr/>
      </p:nvGrpSpPr>
      <p:grpSpPr>
        <a:xfrm>
          <a:off x="0" y="0"/>
          <a:ext cx="0" cy="0"/>
          <a:chOff x="0" y="0"/>
          <a:chExt cx="0" cy="0"/>
        </a:xfrm>
      </p:grpSpPr>
      <p:sp>
        <p:nvSpPr>
          <p:cNvPr id="2" name="Rounded Rectangle 13" hidden="1"/>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sp>
        <p:nvSpPr>
          <p:cNvPr id="24" name="PlaceHolder 2"/>
          <p:cNvSpPr>
            <a:spLocks noGrp="1"/>
          </p:cNvSpPr>
          <p:nvPr>
            <p:ph type="body"/>
          </p:nvPr>
        </p:nvSpPr>
        <p:spPr>
          <a:xfrm>
            <a:off x="250920" y="1375200"/>
            <a:ext cx="11522520" cy="360036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defRPr lang="de-DE"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defRPr lang="de-DE"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defRPr lang="de-DE"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defRPr lang="de-DE"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defRPr lang="de-DE"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pPr>
            <a:r>
              <a:rPr lang="de-DE" sz="1800" b="0" u="none" strike="noStrike">
                <a:solidFill>
                  <a:schemeClr val="dk2"/>
                </a:solidFill>
                <a:effectLst/>
                <a:uFillTx/>
                <a:latin typeface="Candara"/>
              </a:rPr>
              <a:t>Textmasterformat bearbeiten</a:t>
            </a:r>
          </a:p>
          <a:p>
            <a:pPr marL="432360" lvl="1" indent="-205920" algn="l" defTabSz="685800">
              <a:lnSpc>
                <a:spcPct val="100000"/>
              </a:lnSpc>
              <a:spcBef>
                <a:spcPts val="329"/>
              </a:spcBef>
              <a:buClr>
                <a:srgbClr val="31B6FD"/>
              </a:buClr>
              <a:buFont typeface="Symbol" charset="2"/>
              <a:buChar char=""/>
            </a:pPr>
            <a:r>
              <a:rPr lang="de-DE" sz="1650" b="0" u="none" strike="noStrike">
                <a:solidFill>
                  <a:schemeClr val="dk2"/>
                </a:solidFill>
                <a:effectLst/>
                <a:uFillTx/>
                <a:latin typeface="Candara"/>
              </a:rPr>
              <a:t>Zweite Ebene</a:t>
            </a:r>
          </a:p>
          <a:p>
            <a:pPr marL="641880" lvl="2" indent="-171360" algn="l" defTabSz="685800">
              <a:lnSpc>
                <a:spcPct val="100000"/>
              </a:lnSpc>
              <a:spcBef>
                <a:spcPts val="300"/>
              </a:spcBef>
              <a:buClr>
                <a:srgbClr val="31B6FD"/>
              </a:buClr>
              <a:buFont typeface="Symbol" charset="2"/>
              <a:buChar char=""/>
            </a:pPr>
            <a:r>
              <a:rPr lang="de-DE" sz="1500" b="0" u="none" strike="noStrike">
                <a:solidFill>
                  <a:schemeClr val="dk2"/>
                </a:solidFill>
                <a:effectLst/>
                <a:uFillTx/>
                <a:latin typeface="Candara"/>
              </a:rPr>
              <a:t>Dritte Ebene</a:t>
            </a:r>
          </a:p>
          <a:p>
            <a:pPr marL="857160" lvl="3" indent="-171360" algn="l" defTabSz="685800">
              <a:lnSpc>
                <a:spcPct val="100000"/>
              </a:lnSpc>
              <a:spcBef>
                <a:spcPts val="269"/>
              </a:spcBef>
              <a:buClr>
                <a:srgbClr val="31B6FD"/>
              </a:buClr>
              <a:buFont typeface="Symbol" charset="2"/>
              <a:buChar char=""/>
            </a:pPr>
            <a:r>
              <a:rPr lang="de-DE" sz="1350" b="0" u="none" strike="noStrike">
                <a:solidFill>
                  <a:schemeClr val="dk2"/>
                </a:solidFill>
                <a:effectLst/>
                <a:uFillTx/>
                <a:latin typeface="Candara"/>
              </a:rPr>
              <a:t>Vierte Ebene</a:t>
            </a:r>
          </a:p>
          <a:p>
            <a:pPr marL="1097280" lvl="4" indent="-171360" algn="l" defTabSz="685800">
              <a:lnSpc>
                <a:spcPct val="100000"/>
              </a:lnSpc>
              <a:spcBef>
                <a:spcPts val="241"/>
              </a:spcBef>
              <a:buClr>
                <a:srgbClr val="31B6FD"/>
              </a:buClr>
              <a:buFont typeface="Symbol" charset="2"/>
              <a:buChar char=""/>
            </a:pPr>
            <a:r>
              <a:rPr lang="de-DE" sz="1200" b="0" u="none" strike="noStrike">
                <a:solidFill>
                  <a:schemeClr val="dk2"/>
                </a:solidFill>
                <a:effectLst/>
                <a:uFillTx/>
                <a:latin typeface="Candara"/>
              </a:rPr>
              <a:t>Fünfte Ebene</a:t>
            </a:r>
          </a:p>
        </p:txBody>
      </p:sp>
      <p:pic>
        <p:nvPicPr>
          <p:cNvPr id="25" name="Picture 2"/>
          <p:cNvPicPr/>
          <p:nvPr/>
        </p:nvPicPr>
        <p:blipFill>
          <a:blip r:embed="rId2"/>
          <a:stretch/>
        </p:blipFill>
        <p:spPr>
          <a:xfrm>
            <a:off x="282240" y="5942160"/>
            <a:ext cx="3313800" cy="907560"/>
          </a:xfrm>
          <a:prstGeom prst="rect">
            <a:avLst/>
          </a:prstGeom>
          <a:noFill/>
          <a:ln w="0">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490C-7404-0FF3-28BB-DB0F79D14C47}"/>
              </a:ext>
            </a:extLst>
          </p:cNvPr>
          <p:cNvSpPr>
            <a:spLocks noGrp="1"/>
          </p:cNvSpPr>
          <p:nvPr>
            <p:ph type="title"/>
          </p:nvPr>
        </p:nvSpPr>
        <p:spPr>
          <a:xfrm>
            <a:off x="839788" y="-14433"/>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82D25D7-E55F-583D-3226-6AC6579BEFF0}"/>
              </a:ext>
            </a:extLst>
          </p:cNvPr>
          <p:cNvSpPr>
            <a:spLocks noGrp="1"/>
          </p:cNvSpPr>
          <p:nvPr>
            <p:ph type="body" idx="1"/>
          </p:nvPr>
        </p:nvSpPr>
        <p:spPr>
          <a:xfrm>
            <a:off x="839788" y="1284354"/>
            <a:ext cx="5157787" cy="10645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D2773BA-0656-63B3-9524-4C51C3148E2A}"/>
              </a:ext>
            </a:extLst>
          </p:cNvPr>
          <p:cNvSpPr>
            <a:spLocks noGrp="1"/>
          </p:cNvSpPr>
          <p:nvPr>
            <p:ph sz="half" idx="2"/>
          </p:nvPr>
        </p:nvSpPr>
        <p:spPr>
          <a:xfrm>
            <a:off x="839788" y="2348880"/>
            <a:ext cx="5157787" cy="37068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92B06CC-A84D-CA38-E7DE-D5F3CDE1B167}"/>
              </a:ext>
            </a:extLst>
          </p:cNvPr>
          <p:cNvSpPr>
            <a:spLocks noGrp="1"/>
          </p:cNvSpPr>
          <p:nvPr>
            <p:ph type="dt" sz="half" idx="10"/>
          </p:nvPr>
        </p:nvSpPr>
        <p:spPr>
          <a:xfrm>
            <a:off x="8809017" y="6381328"/>
            <a:ext cx="2743200" cy="365125"/>
          </a:xfrm>
          <a:prstGeom prst="rect">
            <a:avLst/>
          </a:prstGeom>
        </p:spPr>
        <p:txBody>
          <a:bodyPr/>
          <a:lstStyle>
            <a:lvl1pPr algn="r">
              <a:defRPr/>
            </a:lvl1pPr>
          </a:lstStyle>
          <a:p>
            <a:fld id="{23731790-8387-4566-AB9A-914879488EFD}" type="datetimeFigureOut">
              <a:rPr lang="en-US" smtClean="0"/>
              <a:pPr/>
              <a:t>3/30/2026</a:t>
            </a:fld>
            <a:endParaRPr lang="en-US" dirty="0"/>
          </a:p>
        </p:txBody>
      </p:sp>
      <p:sp>
        <p:nvSpPr>
          <p:cNvPr id="8" name="Footer Placeholder 7">
            <a:extLst>
              <a:ext uri="{FF2B5EF4-FFF2-40B4-BE49-F238E27FC236}">
                <a16:creationId xmlns:a16="http://schemas.microsoft.com/office/drawing/2014/main" id="{EACF8C17-2AC8-BB58-40BB-095E8D9CC89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C138BC-F119-0B9A-AD6C-F3FE17758653}"/>
              </a:ext>
            </a:extLst>
          </p:cNvPr>
          <p:cNvSpPr>
            <a:spLocks noGrp="1"/>
          </p:cNvSpPr>
          <p:nvPr>
            <p:ph type="sldNum" sz="quarter" idx="12"/>
          </p:nvPr>
        </p:nvSpPr>
        <p:spPr/>
        <p:txBody>
          <a:bodyPr/>
          <a:lstStyle/>
          <a:p>
            <a:fld id="{A125EBB2-078F-4FF0-A116-1F4387E9C7C1}" type="slidenum">
              <a:rPr lang="en-US" smtClean="0"/>
              <a:t>‹#›</a:t>
            </a:fld>
            <a:endParaRPr lang="en-US" dirty="0"/>
          </a:p>
        </p:txBody>
      </p:sp>
      <p:sp>
        <p:nvSpPr>
          <p:cNvPr id="10" name="Content Placeholder 3">
            <a:extLst>
              <a:ext uri="{FF2B5EF4-FFF2-40B4-BE49-F238E27FC236}">
                <a16:creationId xmlns:a16="http://schemas.microsoft.com/office/drawing/2014/main" id="{5A961449-E713-3B11-ECCA-07EE4FD00296}"/>
              </a:ext>
            </a:extLst>
          </p:cNvPr>
          <p:cNvSpPr>
            <a:spLocks noGrp="1"/>
          </p:cNvSpPr>
          <p:nvPr>
            <p:ph sz="half" idx="13"/>
          </p:nvPr>
        </p:nvSpPr>
        <p:spPr>
          <a:xfrm>
            <a:off x="6384032" y="2348880"/>
            <a:ext cx="5157787" cy="37068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A0BC8049-814D-6945-603C-E34081DB1504}"/>
              </a:ext>
            </a:extLst>
          </p:cNvPr>
          <p:cNvSpPr>
            <a:spLocks noGrp="1"/>
          </p:cNvSpPr>
          <p:nvPr>
            <p:ph type="body" idx="14"/>
          </p:nvPr>
        </p:nvSpPr>
        <p:spPr>
          <a:xfrm>
            <a:off x="6384031" y="1284354"/>
            <a:ext cx="5157787" cy="10645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29050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Nur Titel">
    <p:bg>
      <p:bgPr>
        <a:solidFill>
          <a:srgbClr val="FFFFFF"/>
        </a:solidFill>
        <a:effectLst/>
      </p:bgPr>
    </p:bg>
    <p:spTree>
      <p:nvGrpSpPr>
        <p:cNvPr id="1" name=""/>
        <p:cNvGrpSpPr/>
        <p:nvPr/>
      </p:nvGrpSpPr>
      <p:grpSpPr>
        <a:xfrm>
          <a:off x="0" y="0"/>
          <a:ext cx="0" cy="0"/>
          <a:chOff x="0" y="0"/>
          <a:chExt cx="0" cy="0"/>
        </a:xfrm>
      </p:grpSpPr>
      <p:sp>
        <p:nvSpPr>
          <p:cNvPr id="2" name="Rounded Rectangle 13" hidden="1"/>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sp>
        <p:nvSpPr>
          <p:cNvPr id="30" name="PlaceHolder 2"/>
          <p:cNvSpPr>
            <a:spLocks noGrp="1"/>
          </p:cNvSpPr>
          <p:nvPr>
            <p:ph type="body"/>
          </p:nvPr>
        </p:nvSpPr>
        <p:spPr>
          <a:xfrm>
            <a:off x="250920" y="1375200"/>
            <a:ext cx="11522520" cy="360036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defRPr lang="de-DE"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defRPr lang="de-DE"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defRPr lang="de-DE"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defRPr lang="de-DE"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defRPr lang="de-DE"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pPr>
            <a:r>
              <a:rPr lang="de-DE" sz="1800" b="0" u="none" strike="noStrike">
                <a:solidFill>
                  <a:schemeClr val="dk2"/>
                </a:solidFill>
                <a:effectLst/>
                <a:uFillTx/>
                <a:latin typeface="Candara"/>
              </a:rPr>
              <a:t>Textmasterformat bearbeiten</a:t>
            </a:r>
          </a:p>
          <a:p>
            <a:pPr marL="432360" lvl="1" indent="-205920" algn="l" defTabSz="685800">
              <a:lnSpc>
                <a:spcPct val="100000"/>
              </a:lnSpc>
              <a:spcBef>
                <a:spcPts val="329"/>
              </a:spcBef>
              <a:buClr>
                <a:srgbClr val="31B6FD"/>
              </a:buClr>
              <a:buFont typeface="Symbol" charset="2"/>
              <a:buChar char=""/>
            </a:pPr>
            <a:r>
              <a:rPr lang="de-DE" sz="1650" b="0" u="none" strike="noStrike">
                <a:solidFill>
                  <a:schemeClr val="dk2"/>
                </a:solidFill>
                <a:effectLst/>
                <a:uFillTx/>
                <a:latin typeface="Candara"/>
              </a:rPr>
              <a:t>Zweite Ebene</a:t>
            </a:r>
          </a:p>
          <a:p>
            <a:pPr marL="641880" lvl="2" indent="-171360" algn="l" defTabSz="685800">
              <a:lnSpc>
                <a:spcPct val="100000"/>
              </a:lnSpc>
              <a:spcBef>
                <a:spcPts val="300"/>
              </a:spcBef>
              <a:buClr>
                <a:srgbClr val="31B6FD"/>
              </a:buClr>
              <a:buFont typeface="Symbol" charset="2"/>
              <a:buChar char=""/>
            </a:pPr>
            <a:r>
              <a:rPr lang="de-DE" sz="1500" b="0" u="none" strike="noStrike">
                <a:solidFill>
                  <a:schemeClr val="dk2"/>
                </a:solidFill>
                <a:effectLst/>
                <a:uFillTx/>
                <a:latin typeface="Candara"/>
              </a:rPr>
              <a:t>Dritte Ebene</a:t>
            </a:r>
          </a:p>
          <a:p>
            <a:pPr marL="857160" lvl="3" indent="-171360" algn="l" defTabSz="685800">
              <a:lnSpc>
                <a:spcPct val="100000"/>
              </a:lnSpc>
              <a:spcBef>
                <a:spcPts val="269"/>
              </a:spcBef>
              <a:buClr>
                <a:srgbClr val="31B6FD"/>
              </a:buClr>
              <a:buFont typeface="Symbol" charset="2"/>
              <a:buChar char=""/>
            </a:pPr>
            <a:r>
              <a:rPr lang="de-DE" sz="1350" b="0" u="none" strike="noStrike">
                <a:solidFill>
                  <a:schemeClr val="dk2"/>
                </a:solidFill>
                <a:effectLst/>
                <a:uFillTx/>
                <a:latin typeface="Candara"/>
              </a:rPr>
              <a:t>Vierte Ebene</a:t>
            </a:r>
          </a:p>
          <a:p>
            <a:pPr marL="1097280" lvl="4" indent="-171360" algn="l" defTabSz="685800">
              <a:lnSpc>
                <a:spcPct val="100000"/>
              </a:lnSpc>
              <a:spcBef>
                <a:spcPts val="241"/>
              </a:spcBef>
              <a:buClr>
                <a:srgbClr val="31B6FD"/>
              </a:buClr>
              <a:buFont typeface="Symbol" charset="2"/>
              <a:buChar char=""/>
            </a:pPr>
            <a:r>
              <a:rPr lang="de-DE" sz="1200" b="0" u="none" strike="noStrike">
                <a:solidFill>
                  <a:schemeClr val="dk2"/>
                </a:solidFill>
                <a:effectLst/>
                <a:uFillTx/>
                <a:latin typeface="Candara"/>
              </a:rPr>
              <a:t>Fünfte Ebene</a:t>
            </a:r>
          </a:p>
        </p:txBody>
      </p:sp>
      <p:pic>
        <p:nvPicPr>
          <p:cNvPr id="31" name="Picture 2"/>
          <p:cNvPicPr/>
          <p:nvPr/>
        </p:nvPicPr>
        <p:blipFill>
          <a:blip r:embed="rId2"/>
          <a:stretch/>
        </p:blipFill>
        <p:spPr>
          <a:xfrm>
            <a:off x="282240" y="5942160"/>
            <a:ext cx="3313800" cy="907560"/>
          </a:xfrm>
          <a:prstGeom prst="rect">
            <a:avLst/>
          </a:prstGeom>
          <a:noFill/>
          <a:ln w="0">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ain Title Slide">
    <p:bg>
      <p:bgPr>
        <a:solidFill>
          <a:srgbClr val="FFFFFF"/>
        </a:solidFill>
        <a:effectLst/>
      </p:bgPr>
    </p:bg>
    <p:spTree>
      <p:nvGrpSpPr>
        <p:cNvPr id="1" name=""/>
        <p:cNvGrpSpPr/>
        <p:nvPr/>
      </p:nvGrpSpPr>
      <p:grpSpPr>
        <a:xfrm>
          <a:off x="0" y="0"/>
          <a:ext cx="0" cy="0"/>
          <a:chOff x="0" y="0"/>
          <a:chExt cx="0" cy="0"/>
        </a:xfrm>
      </p:grpSpPr>
      <p:sp>
        <p:nvSpPr>
          <p:cNvPr id="32" name="Rounded Rectangle 13" hidden="1"/>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pic>
        <p:nvPicPr>
          <p:cNvPr id="48" name="Picture 2"/>
          <p:cNvPicPr/>
          <p:nvPr/>
        </p:nvPicPr>
        <p:blipFill>
          <a:blip r:embed="rId2"/>
          <a:stretch/>
        </p:blipFill>
        <p:spPr>
          <a:xfrm>
            <a:off x="623520" y="5805360"/>
            <a:ext cx="3839400" cy="1051560"/>
          </a:xfrm>
          <a:prstGeom prst="rect">
            <a:avLst/>
          </a:prstGeom>
          <a:noFill/>
          <a:ln w="0">
            <a:noFill/>
          </a:ln>
        </p:spPr>
      </p:pic>
      <p:sp>
        <p:nvSpPr>
          <p:cNvPr id="49"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lvl1pPr algn="l">
              <a:lnSpc>
                <a:spcPct val="100000"/>
              </a:lnSpc>
              <a:spcBef>
                <a:spcPts val="1417"/>
              </a:spcBef>
              <a:buClr>
                <a:srgbClr val="000000"/>
              </a:buClr>
              <a:buSzPct val="45000"/>
              <a:buFont typeface="Wingdings" charset="2"/>
              <a:buChar char=""/>
              <a:defRPr lang="en-US" sz="1800" b="0" u="none" strike="noStrike">
                <a:solidFill>
                  <a:schemeClr val="dk2"/>
                </a:solidFill>
                <a:effectLst/>
                <a:uFillTx/>
                <a:latin typeface="Candara"/>
              </a:defRPr>
            </a:lvl1pPr>
            <a:lvl2pPr lvl="1" algn="l">
              <a:lnSpc>
                <a:spcPct val="100000"/>
              </a:lnSpc>
              <a:spcBef>
                <a:spcPts val="1134"/>
              </a:spcBef>
              <a:buClr>
                <a:srgbClr val="000000"/>
              </a:buClr>
              <a:buSzPct val="75000"/>
              <a:buFont typeface="Symbol" charset="2"/>
              <a:buChar char=""/>
              <a:defRPr lang="en-US" sz="1500" b="0" u="none" strike="noStrike">
                <a:solidFill>
                  <a:schemeClr val="dk2"/>
                </a:solidFill>
                <a:effectLst/>
                <a:uFillTx/>
                <a:latin typeface="Candara"/>
              </a:defRPr>
            </a:lvl2pPr>
            <a:lvl3pPr lvl="2" algn="l">
              <a:lnSpc>
                <a:spcPct val="100000"/>
              </a:lnSpc>
              <a:spcBef>
                <a:spcPts val="850"/>
              </a:spcBef>
              <a:buClr>
                <a:srgbClr val="000000"/>
              </a:buClr>
              <a:buSzPct val="45000"/>
              <a:buFont typeface="Wingdings" charset="2"/>
              <a:buChar char=""/>
              <a:defRPr lang="en-US" sz="1350" b="0" u="none" strike="noStrike">
                <a:solidFill>
                  <a:schemeClr val="dk2"/>
                </a:solidFill>
                <a:effectLst/>
                <a:uFillTx/>
                <a:latin typeface="Candara"/>
              </a:defRPr>
            </a:lvl3pPr>
            <a:lvl4pPr lvl="3" algn="l">
              <a:lnSpc>
                <a:spcPct val="100000"/>
              </a:lnSpc>
              <a:spcBef>
                <a:spcPts val="567"/>
              </a:spcBef>
              <a:buClr>
                <a:srgbClr val="000000"/>
              </a:buClr>
              <a:buSzPct val="75000"/>
              <a:buFont typeface="Symbol" charset="2"/>
              <a:buChar char=""/>
              <a:defRPr lang="en-US" sz="1200" b="0" u="none" strike="noStrike">
                <a:solidFill>
                  <a:schemeClr val="dk2"/>
                </a:solidFill>
                <a:effectLst/>
                <a:uFillTx/>
                <a:latin typeface="Candara"/>
              </a:defRPr>
            </a:lvl4pPr>
            <a:lvl5pPr lvl="4" algn="l">
              <a:lnSpc>
                <a:spcPct val="100000"/>
              </a:lnSpc>
              <a:spcBef>
                <a:spcPts val="283"/>
              </a:spcBef>
              <a:buClr>
                <a:srgbClr val="000000"/>
              </a:buClr>
              <a:buSzPct val="45000"/>
              <a:buFont typeface="Wingdings" charset="2"/>
              <a:buChar char=""/>
              <a:defRPr lang="en-US" sz="2000" b="0" u="none" strike="noStrike">
                <a:solidFill>
                  <a:schemeClr val="dk2"/>
                </a:solidFill>
                <a:effectLst/>
                <a:uFillTx/>
                <a:latin typeface="Candara"/>
              </a:defRPr>
            </a:lvl5pPr>
            <a:lvl6pPr lvl="5" algn="l">
              <a:lnSpc>
                <a:spcPct val="100000"/>
              </a:lnSpc>
              <a:spcBef>
                <a:spcPts val="283"/>
              </a:spcBef>
              <a:buClr>
                <a:srgbClr val="000000"/>
              </a:buClr>
              <a:buSzPct val="45000"/>
              <a:buFont typeface="Wingdings" charset="2"/>
              <a:buChar char=""/>
              <a:defRPr lang="en-US" sz="2000" b="0" u="none" strike="noStrike">
                <a:solidFill>
                  <a:schemeClr val="dk2"/>
                </a:solidFill>
                <a:effectLst/>
                <a:uFillTx/>
                <a:latin typeface="Candara"/>
              </a:defRPr>
            </a:lvl6pPr>
            <a:lvl7pPr lvl="6" algn="l">
              <a:lnSpc>
                <a:spcPct val="100000"/>
              </a:lnSpc>
              <a:spcBef>
                <a:spcPts val="283"/>
              </a:spcBef>
              <a:buClr>
                <a:srgbClr val="000000"/>
              </a:buClr>
              <a:buSzPct val="45000"/>
              <a:buFont typeface="Wingdings" charset="2"/>
              <a:buChar char=""/>
              <a:defRPr lang="en-US" sz="2000" b="0" u="none" strike="noStrike">
                <a:solidFill>
                  <a:schemeClr val="dk2"/>
                </a:solidFill>
                <a:effectLst/>
                <a:uFillTx/>
                <a:latin typeface="Candara"/>
              </a:defRPr>
            </a:lvl7pPr>
          </a:lstStyle>
          <a:p>
            <a:pPr marL="432000" indent="-324000" algn="l">
              <a:lnSpc>
                <a:spcPct val="100000"/>
              </a:lnSpc>
              <a:spcBef>
                <a:spcPts val="1417"/>
              </a:spcBef>
              <a:buClr>
                <a:srgbClr val="000000"/>
              </a:buClr>
              <a:buSzPct val="45000"/>
              <a:buFont typeface="Wingdings" charset="2"/>
              <a:buChar char=""/>
            </a:pPr>
            <a:r>
              <a:rPr lang="en-US" sz="1800" b="0" u="none" strike="noStrike">
                <a:solidFill>
                  <a:schemeClr val="dk2"/>
                </a:solidFill>
                <a:effectLst/>
                <a:uFillTx/>
                <a:latin typeface="Candara"/>
              </a:rPr>
              <a:t>Click to edit the outline text format</a:t>
            </a:r>
          </a:p>
          <a:p>
            <a:pPr marL="864000" lvl="1" indent="-324000" algn="l">
              <a:lnSpc>
                <a:spcPct val="100000"/>
              </a:lnSpc>
              <a:spcBef>
                <a:spcPts val="1134"/>
              </a:spcBef>
              <a:buClr>
                <a:srgbClr val="000000"/>
              </a:buClr>
              <a:buSzPct val="75000"/>
              <a:buFont typeface="Symbol" charset="2"/>
              <a:buChar char=""/>
            </a:pPr>
            <a:r>
              <a:rPr lang="en-US" sz="1500" b="0" u="none" strike="noStrike">
                <a:solidFill>
                  <a:schemeClr val="dk2"/>
                </a:solidFill>
                <a:effectLst/>
                <a:uFillTx/>
                <a:latin typeface="Candara"/>
              </a:rPr>
              <a:t>Second Outline Level</a:t>
            </a:r>
          </a:p>
          <a:p>
            <a:pPr marL="1296000" lvl="2" indent="-288000" algn="l">
              <a:lnSpc>
                <a:spcPct val="100000"/>
              </a:lnSpc>
              <a:spcBef>
                <a:spcPts val="850"/>
              </a:spcBef>
              <a:buClr>
                <a:srgbClr val="000000"/>
              </a:buClr>
              <a:buSzPct val="45000"/>
              <a:buFont typeface="Wingdings" charset="2"/>
              <a:buChar char=""/>
            </a:pPr>
            <a:r>
              <a:rPr lang="en-US" sz="1350" b="0" u="none" strike="noStrike">
                <a:solidFill>
                  <a:schemeClr val="dk2"/>
                </a:solidFill>
                <a:effectLst/>
                <a:uFillTx/>
                <a:latin typeface="Candara"/>
              </a:rPr>
              <a:t>Third Outline Level</a:t>
            </a:r>
          </a:p>
          <a:p>
            <a:pPr marL="1728000" lvl="3" indent="-216000" algn="l">
              <a:lnSpc>
                <a:spcPct val="100000"/>
              </a:lnSpc>
              <a:spcBef>
                <a:spcPts val="567"/>
              </a:spcBef>
              <a:buClr>
                <a:srgbClr val="000000"/>
              </a:buClr>
              <a:buSzPct val="75000"/>
              <a:buFont typeface="Symbol" charset="2"/>
              <a:buChar char=""/>
            </a:pPr>
            <a:r>
              <a:rPr lang="en-US" sz="1200" b="0" u="none" strike="noStrike">
                <a:solidFill>
                  <a:schemeClr val="dk2"/>
                </a:solidFill>
                <a:effectLst/>
                <a:uFillTx/>
                <a:latin typeface="Candara"/>
              </a:rPr>
              <a:t>Fourth Outline Level</a:t>
            </a:r>
          </a:p>
          <a:p>
            <a:pPr marL="2160000" lvl="4" indent="-216000" algn="l">
              <a:lnSpc>
                <a:spcPct val="100000"/>
              </a:lnSpc>
              <a:spcBef>
                <a:spcPts val="283"/>
              </a:spcBef>
              <a:buClr>
                <a:srgbClr val="000000"/>
              </a:buClr>
              <a:buSzPct val="45000"/>
              <a:buFont typeface="Wingdings" charset="2"/>
              <a:buChar char=""/>
            </a:pPr>
            <a:r>
              <a:rPr lang="en-US" sz="2000" b="0" u="none" strike="noStrike">
                <a:solidFill>
                  <a:schemeClr val="dk2"/>
                </a:solidFill>
                <a:effectLst/>
                <a:uFillTx/>
                <a:latin typeface="Candara"/>
              </a:rPr>
              <a:t>Fifth Outline Level</a:t>
            </a:r>
          </a:p>
          <a:p>
            <a:pPr marL="2592000" lvl="5" indent="-216000" algn="l">
              <a:lnSpc>
                <a:spcPct val="100000"/>
              </a:lnSpc>
              <a:spcBef>
                <a:spcPts val="283"/>
              </a:spcBef>
              <a:buClr>
                <a:srgbClr val="000000"/>
              </a:buClr>
              <a:buSzPct val="45000"/>
              <a:buFont typeface="Wingdings" charset="2"/>
              <a:buChar char=""/>
            </a:pPr>
            <a:r>
              <a:rPr lang="en-US" sz="2000" b="0" u="none" strike="noStrike">
                <a:solidFill>
                  <a:schemeClr val="dk2"/>
                </a:solidFill>
                <a:effectLst/>
                <a:uFillTx/>
                <a:latin typeface="Candara"/>
              </a:rPr>
              <a:t>Sixth Outline Level</a:t>
            </a:r>
          </a:p>
          <a:p>
            <a:pPr marL="3024000" lvl="6" indent="-216000" algn="l">
              <a:lnSpc>
                <a:spcPct val="100000"/>
              </a:lnSpc>
              <a:spcBef>
                <a:spcPts val="283"/>
              </a:spcBef>
              <a:buClr>
                <a:srgbClr val="000000"/>
              </a:buClr>
              <a:buSzPct val="45000"/>
              <a:buFont typeface="Wingdings" charset="2"/>
              <a:buChar char=""/>
            </a:pPr>
            <a:r>
              <a:rPr lang="en-US" sz="2000" b="0" u="none" strike="noStrike">
                <a:solidFill>
                  <a:schemeClr val="dk2"/>
                </a:solidFill>
                <a:effectLst/>
                <a:uFillTx/>
                <a:latin typeface="Candara"/>
              </a:rPr>
              <a:t>Seventh Outline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50" name="Rounded Rectangle 13"/>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sp>
        <p:nvSpPr>
          <p:cNvPr id="59" name="PlaceHolder 2"/>
          <p:cNvSpPr>
            <a:spLocks noGrp="1"/>
          </p:cNvSpPr>
          <p:nvPr>
            <p:ph type="body"/>
          </p:nvPr>
        </p:nvSpPr>
        <p:spPr>
          <a:xfrm>
            <a:off x="362880" y="2687040"/>
            <a:ext cx="11523600" cy="344988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defRPr lang="en-US"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defRPr lang="en-US"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defRPr lang="en-US"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defRPr lang="en-US"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defRPr lang="en-US"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pPr>
            <a:r>
              <a:rPr lang="en-US" sz="1800" b="0" u="none" strike="noStrike">
                <a:solidFill>
                  <a:schemeClr val="dk2"/>
                </a:solidFill>
                <a:effectLst/>
                <a:uFillTx/>
                <a:latin typeface="Candara"/>
              </a:rPr>
              <a:t>Click to edit Master text styles</a:t>
            </a:r>
          </a:p>
          <a:p>
            <a:pPr marL="432360" lvl="1" indent="-205920" algn="l" defTabSz="685800">
              <a:lnSpc>
                <a:spcPct val="100000"/>
              </a:lnSpc>
              <a:spcBef>
                <a:spcPts val="329"/>
              </a:spcBef>
              <a:buClr>
                <a:srgbClr val="31B6FD"/>
              </a:buClr>
              <a:buFont typeface="Symbol" charset="2"/>
              <a:buChar char=""/>
            </a:pPr>
            <a:r>
              <a:rPr lang="en-US" sz="1650" b="0" u="none" strike="noStrike">
                <a:solidFill>
                  <a:schemeClr val="dk2"/>
                </a:solidFill>
                <a:effectLst/>
                <a:uFillTx/>
                <a:latin typeface="Candara"/>
              </a:rPr>
              <a:t>Second level</a:t>
            </a:r>
          </a:p>
          <a:p>
            <a:pPr marL="641880" lvl="2" indent="-171360" algn="l" defTabSz="685800">
              <a:lnSpc>
                <a:spcPct val="100000"/>
              </a:lnSpc>
              <a:spcBef>
                <a:spcPts val="300"/>
              </a:spcBef>
              <a:buClr>
                <a:srgbClr val="31B6FD"/>
              </a:buClr>
              <a:buFont typeface="Symbol" charset="2"/>
              <a:buChar char=""/>
            </a:pPr>
            <a:r>
              <a:rPr lang="en-US" sz="1500" b="0" u="none" strike="noStrike">
                <a:solidFill>
                  <a:schemeClr val="dk2"/>
                </a:solidFill>
                <a:effectLst/>
                <a:uFillTx/>
                <a:latin typeface="Candara"/>
              </a:rPr>
              <a:t>Third level</a:t>
            </a:r>
          </a:p>
          <a:p>
            <a:pPr marL="857160" lvl="3" indent="-171360" algn="l" defTabSz="685800">
              <a:lnSpc>
                <a:spcPct val="100000"/>
              </a:lnSpc>
              <a:spcBef>
                <a:spcPts val="269"/>
              </a:spcBef>
              <a:buClr>
                <a:srgbClr val="31B6FD"/>
              </a:buClr>
              <a:buFont typeface="Symbol" charset="2"/>
              <a:buChar char=""/>
            </a:pPr>
            <a:r>
              <a:rPr lang="en-US" sz="1350" b="0" u="none" strike="noStrike">
                <a:solidFill>
                  <a:schemeClr val="dk2"/>
                </a:solidFill>
                <a:effectLst/>
                <a:uFillTx/>
                <a:latin typeface="Candara"/>
              </a:rPr>
              <a:t>Fourth level</a:t>
            </a:r>
          </a:p>
          <a:p>
            <a:pPr marL="1097280" lvl="4" indent="-171360" algn="l" defTabSz="685800">
              <a:lnSpc>
                <a:spcPct val="100000"/>
              </a:lnSpc>
              <a:spcBef>
                <a:spcPts val="241"/>
              </a:spcBef>
              <a:buClr>
                <a:srgbClr val="31B6FD"/>
              </a:buClr>
              <a:buFont typeface="Symbol" charset="2"/>
              <a:buChar char=""/>
            </a:pPr>
            <a:r>
              <a:rPr lang="en-US" sz="1200" b="0" u="none" strike="noStrike">
                <a:solidFill>
                  <a:schemeClr val="dk2"/>
                </a:solidFill>
                <a:effectLst/>
                <a:uFillTx/>
                <a:latin typeface="Candara"/>
              </a:rPr>
              <a:t>Fifth level</a:t>
            </a:r>
          </a:p>
        </p:txBody>
      </p:sp>
      <p:sp>
        <p:nvSpPr>
          <p:cNvPr id="60" name="PlaceHolder 3"/>
          <p:cNvSpPr>
            <a:spLocks noGrp="1"/>
          </p:cNvSpPr>
          <p:nvPr>
            <p:ph type="dt" idx="1"/>
          </p:nvPr>
        </p:nvSpPr>
        <p:spPr>
          <a:xfrm>
            <a:off x="9144000" y="6337080"/>
            <a:ext cx="2742480" cy="3643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Candara"/>
              </a:defRPr>
            </a:lvl1pPr>
          </a:lstStyle>
          <a:p>
            <a:pPr indent="0" algn="r" defTabSz="914400">
              <a:lnSpc>
                <a:spcPct val="100000"/>
              </a:lnSpc>
              <a:buNone/>
              <a:tabLst>
                <a:tab pos="0" algn="l"/>
              </a:tabLst>
            </a:pPr>
            <a:r>
              <a:rPr lang="en-US" sz="1800" b="0" u="none" strike="noStrike">
                <a:solidFill>
                  <a:schemeClr val="dk1"/>
                </a:solidFill>
                <a:effectLst/>
                <a:uFillTx/>
                <a:latin typeface="Candara"/>
              </a:rPr>
              <a:t>&lt;date/time&gt;</a:t>
            </a:r>
            <a:endParaRPr lang="en-US" sz="1800" b="0" u="none" strike="noStrike">
              <a:solidFill>
                <a:srgbClr val="000000"/>
              </a:solidFill>
              <a:effectLst/>
              <a:uFillTx/>
              <a:latin typeface="Times New Roman"/>
            </a:endParaRPr>
          </a:p>
        </p:txBody>
      </p:sp>
      <p:sp>
        <p:nvSpPr>
          <p:cNvPr id="61" name="PlaceHolder 4"/>
          <p:cNvSpPr>
            <a:spLocks noGrp="1"/>
          </p:cNvSpPr>
          <p:nvPr>
            <p:ph type="ftr" idx="2"/>
          </p:nvPr>
        </p:nvSpPr>
        <p:spPr>
          <a:xfrm>
            <a:off x="0" y="0"/>
            <a:ext cx="0" cy="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n-US" sz="1400" b="0" u="none" strike="noStrike">
                <a:solidFill>
                  <a:srgbClr val="000000"/>
                </a:solidFill>
                <a:effectLst/>
                <a:uFillTx/>
                <a:latin typeface="Times New Roman"/>
              </a:defRPr>
            </a:lvl1pPr>
          </a:lstStyle>
          <a:p>
            <a:pPr indent="0" algn="ctr">
              <a:lnSpc>
                <a:spcPct val="100000"/>
              </a:lnSpc>
              <a:buNone/>
              <a:tabLst>
                <a:tab pos="0" algn="l"/>
              </a:tabLst>
            </a:pPr>
            <a:r>
              <a:rPr lang="en-US" sz="1400" b="0" u="none" strike="noStrike">
                <a:solidFill>
                  <a:srgbClr val="000000"/>
                </a:solidFill>
                <a:effectLst/>
                <a:uFillTx/>
                <a:latin typeface="Times New Roman"/>
              </a:rPr>
              <a:t>&lt;footer&gt;</a:t>
            </a:r>
          </a:p>
        </p:txBody>
      </p:sp>
      <p:sp>
        <p:nvSpPr>
          <p:cNvPr id="62" name="PlaceHolder 5"/>
          <p:cNvSpPr>
            <a:spLocks noGrp="1"/>
          </p:cNvSpPr>
          <p:nvPr>
            <p:ph type="sldNum" idx="3"/>
          </p:nvPr>
        </p:nvSpPr>
        <p:spPr>
          <a:xfrm>
            <a:off x="0" y="0"/>
            <a:ext cx="0" cy="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en-US" sz="1800" b="0" u="none" strike="noStrike">
                <a:solidFill>
                  <a:schemeClr val="dk1"/>
                </a:solidFill>
                <a:effectLst/>
                <a:uFillTx/>
                <a:latin typeface="Candara"/>
              </a:defRPr>
            </a:lvl1pPr>
          </a:lstStyle>
          <a:p>
            <a:pPr indent="0" algn="l" defTabSz="914400">
              <a:lnSpc>
                <a:spcPct val="100000"/>
              </a:lnSpc>
              <a:buNone/>
              <a:tabLst>
                <a:tab pos="0" algn="l"/>
              </a:tabLst>
            </a:pPr>
            <a:fld id="{0BDD91A6-9DCF-49C7-8ECD-70F8E70982C8}" type="slidenum">
              <a:rPr lang="en-US" sz="1800" b="0" u="none" strike="noStrike">
                <a:solidFill>
                  <a:schemeClr val="dk1"/>
                </a:solidFill>
                <a:effectLst/>
                <a:uFillTx/>
                <a:latin typeface="Candara"/>
              </a:rPr>
              <a:t>‹#›</a:t>
            </a:fld>
            <a:endParaRPr lang="en-US" sz="18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omparison">
    <p:bg>
      <p:bgPr>
        <a:solidFill>
          <a:srgbClr val="FFFFFF"/>
        </a:solidFill>
        <a:effectLst/>
      </p:bgPr>
    </p:bg>
    <p:spTree>
      <p:nvGrpSpPr>
        <p:cNvPr id="1" name=""/>
        <p:cNvGrpSpPr/>
        <p:nvPr/>
      </p:nvGrpSpPr>
      <p:grpSpPr>
        <a:xfrm>
          <a:off x="0" y="0"/>
          <a:ext cx="0" cy="0"/>
          <a:chOff x="0" y="0"/>
          <a:chExt cx="0" cy="0"/>
        </a:xfrm>
      </p:grpSpPr>
      <p:sp>
        <p:nvSpPr>
          <p:cNvPr id="63" name="Rounded Rectangle 13"/>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sp>
        <p:nvSpPr>
          <p:cNvPr id="72" name="PlaceHolder 2"/>
          <p:cNvSpPr>
            <a:spLocks noGrp="1"/>
          </p:cNvSpPr>
          <p:nvPr>
            <p:ph type="body"/>
          </p:nvPr>
        </p:nvSpPr>
        <p:spPr>
          <a:xfrm>
            <a:off x="839880" y="1284480"/>
            <a:ext cx="5157000" cy="823320"/>
          </a:xfrm>
          <a:prstGeom prst="rect">
            <a:avLst/>
          </a:prstGeom>
          <a:noFill/>
          <a:ln w="0">
            <a:noFill/>
          </a:ln>
        </p:spPr>
        <p:txBody>
          <a:bodyPr lIns="91440" tIns="45720" rIns="91440" bIns="45720" anchor="b">
            <a:noAutofit/>
          </a:bodyPr>
          <a:lstStyle>
            <a:lvl1pPr indent="0" algn="l" defTabSz="685800">
              <a:lnSpc>
                <a:spcPct val="100000"/>
              </a:lnSpc>
              <a:spcBef>
                <a:spcPts val="479"/>
              </a:spcBef>
              <a:buNone/>
              <a:tabLst>
                <a:tab pos="0" algn="l"/>
              </a:tabLst>
              <a:defRPr lang="en-US" sz="2400" b="1" u="none" strike="noStrike">
                <a:solidFill>
                  <a:schemeClr val="dk2"/>
                </a:solidFill>
                <a:effectLst/>
                <a:uFillTx/>
                <a:latin typeface="Candara"/>
              </a:defRPr>
            </a:lvl1pPr>
          </a:lstStyle>
          <a:p>
            <a:pPr indent="0" algn="l" defTabSz="685800">
              <a:lnSpc>
                <a:spcPct val="100000"/>
              </a:lnSpc>
              <a:spcBef>
                <a:spcPts val="479"/>
              </a:spcBef>
              <a:buNone/>
              <a:tabLst>
                <a:tab pos="0" algn="l"/>
              </a:tabLst>
            </a:pPr>
            <a:r>
              <a:rPr lang="en-US" sz="2400" b="1" u="none" strike="noStrike">
                <a:solidFill>
                  <a:schemeClr val="dk2"/>
                </a:solidFill>
                <a:effectLst/>
                <a:uFillTx/>
                <a:latin typeface="Candara"/>
              </a:rPr>
              <a:t>Click to edit Master text styles</a:t>
            </a:r>
            <a:endParaRPr lang="en-US" sz="2400" b="0" u="none" strike="noStrike">
              <a:solidFill>
                <a:schemeClr val="dk2"/>
              </a:solidFill>
              <a:effectLst/>
              <a:uFillTx/>
              <a:latin typeface="Candara"/>
            </a:endParaRPr>
          </a:p>
        </p:txBody>
      </p:sp>
      <p:sp>
        <p:nvSpPr>
          <p:cNvPr id="73" name="PlaceHolder 3"/>
          <p:cNvSpPr>
            <a:spLocks noGrp="1"/>
          </p:cNvSpPr>
          <p:nvPr>
            <p:ph type="body"/>
          </p:nvPr>
        </p:nvSpPr>
        <p:spPr>
          <a:xfrm>
            <a:off x="839880" y="2108160"/>
            <a:ext cx="5157000" cy="394668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tabLst>
                <a:tab pos="0" algn="l"/>
              </a:tabLst>
              <a:defRPr lang="en-US"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tabLst>
                <a:tab pos="0" algn="l"/>
              </a:tabLst>
              <a:defRPr lang="en-US"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tabLst>
                <a:tab pos="0" algn="l"/>
              </a:tabLst>
              <a:defRPr lang="en-US"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tabLst>
                <a:tab pos="0" algn="l"/>
              </a:tabLst>
              <a:defRPr lang="en-US"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tabLst>
                <a:tab pos="0" algn="l"/>
              </a:tabLst>
              <a:defRPr lang="en-US"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Click to edit Master text styles</a:t>
            </a:r>
          </a:p>
          <a:p>
            <a:pPr marL="432360" lvl="1" indent="-205920" algn="l" defTabSz="685800">
              <a:lnSpc>
                <a:spcPct val="100000"/>
              </a:lnSpc>
              <a:spcBef>
                <a:spcPts val="329"/>
              </a:spcBef>
              <a:buClr>
                <a:srgbClr val="31B6FD"/>
              </a:buClr>
              <a:buFont typeface="Symbol" charset="2"/>
              <a:buChar char=""/>
              <a:tabLst>
                <a:tab pos="0" algn="l"/>
              </a:tabLst>
            </a:pPr>
            <a:r>
              <a:rPr lang="en-US" sz="1650" b="0" u="none" strike="noStrike">
                <a:solidFill>
                  <a:schemeClr val="dk2"/>
                </a:solidFill>
                <a:effectLst/>
                <a:uFillTx/>
                <a:latin typeface="Candara"/>
              </a:rPr>
              <a:t>Second level</a:t>
            </a: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2"/>
                </a:solidFill>
                <a:effectLst/>
                <a:uFillTx/>
                <a:latin typeface="Candara"/>
              </a:rPr>
              <a:t>Third level</a:t>
            </a:r>
          </a:p>
          <a:p>
            <a:pPr marL="857160" lvl="3" indent="-17136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Candara"/>
              </a:rPr>
              <a:t>Fourth level</a:t>
            </a:r>
          </a:p>
          <a:p>
            <a:pPr marL="1097280" lvl="4" indent="-171360" algn="l" defTabSz="685800">
              <a:lnSpc>
                <a:spcPct val="100000"/>
              </a:lnSpc>
              <a:spcBef>
                <a:spcPts val="241"/>
              </a:spcBef>
              <a:buClr>
                <a:srgbClr val="31B6FD"/>
              </a:buClr>
              <a:buFont typeface="Symbol" charset="2"/>
              <a:buChar char=""/>
              <a:tabLst>
                <a:tab pos="0" algn="l"/>
              </a:tabLst>
            </a:pPr>
            <a:r>
              <a:rPr lang="en-US" sz="1200" b="0" u="none" strike="noStrike">
                <a:solidFill>
                  <a:schemeClr val="dk2"/>
                </a:solidFill>
                <a:effectLst/>
                <a:uFillTx/>
                <a:latin typeface="Candara"/>
              </a:rPr>
              <a:t>Fifth level</a:t>
            </a:r>
          </a:p>
        </p:txBody>
      </p:sp>
      <p:sp>
        <p:nvSpPr>
          <p:cNvPr id="74" name="PlaceHolder 4"/>
          <p:cNvSpPr>
            <a:spLocks noGrp="1"/>
          </p:cNvSpPr>
          <p:nvPr>
            <p:ph type="body"/>
          </p:nvPr>
        </p:nvSpPr>
        <p:spPr>
          <a:xfrm>
            <a:off x="6172200" y="1284480"/>
            <a:ext cx="5182560" cy="823320"/>
          </a:xfrm>
          <a:prstGeom prst="rect">
            <a:avLst/>
          </a:prstGeom>
          <a:noFill/>
          <a:ln w="0">
            <a:noFill/>
          </a:ln>
        </p:spPr>
        <p:txBody>
          <a:bodyPr lIns="91440" tIns="45720" rIns="91440" bIns="45720" anchor="b">
            <a:noAutofit/>
          </a:bodyPr>
          <a:lstStyle>
            <a:lvl1pPr indent="0" algn="l" defTabSz="685800">
              <a:lnSpc>
                <a:spcPct val="100000"/>
              </a:lnSpc>
              <a:spcBef>
                <a:spcPts val="479"/>
              </a:spcBef>
              <a:buNone/>
              <a:tabLst>
                <a:tab pos="0" algn="l"/>
              </a:tabLst>
              <a:defRPr lang="en-US" sz="2400" b="1" u="none" strike="noStrike">
                <a:solidFill>
                  <a:schemeClr val="dk2"/>
                </a:solidFill>
                <a:effectLst/>
                <a:uFillTx/>
                <a:latin typeface="Candara"/>
              </a:defRPr>
            </a:lvl1pPr>
          </a:lstStyle>
          <a:p>
            <a:pPr indent="0" algn="l" defTabSz="685800">
              <a:lnSpc>
                <a:spcPct val="100000"/>
              </a:lnSpc>
              <a:spcBef>
                <a:spcPts val="479"/>
              </a:spcBef>
              <a:buNone/>
              <a:tabLst>
                <a:tab pos="0" algn="l"/>
              </a:tabLst>
            </a:pPr>
            <a:r>
              <a:rPr lang="en-US" sz="2400" b="1" u="none" strike="noStrike">
                <a:solidFill>
                  <a:schemeClr val="dk2"/>
                </a:solidFill>
                <a:effectLst/>
                <a:uFillTx/>
                <a:latin typeface="Candara"/>
              </a:rPr>
              <a:t>Click to edit Master text styles</a:t>
            </a:r>
            <a:endParaRPr lang="en-US" sz="2400" b="0" u="none" strike="noStrike">
              <a:solidFill>
                <a:schemeClr val="dk2"/>
              </a:solidFill>
              <a:effectLst/>
              <a:uFillTx/>
              <a:latin typeface="Candara"/>
            </a:endParaRPr>
          </a:p>
        </p:txBody>
      </p:sp>
      <p:sp>
        <p:nvSpPr>
          <p:cNvPr id="75" name="PlaceHolder 5"/>
          <p:cNvSpPr>
            <a:spLocks noGrp="1"/>
          </p:cNvSpPr>
          <p:nvPr>
            <p:ph type="body"/>
          </p:nvPr>
        </p:nvSpPr>
        <p:spPr>
          <a:xfrm>
            <a:off x="6172200" y="2108160"/>
            <a:ext cx="5182560" cy="394668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tabLst>
                <a:tab pos="0" algn="l"/>
              </a:tabLst>
              <a:defRPr lang="en-US"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tabLst>
                <a:tab pos="0" algn="l"/>
              </a:tabLst>
              <a:defRPr lang="en-US"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tabLst>
                <a:tab pos="0" algn="l"/>
              </a:tabLst>
              <a:defRPr lang="en-US"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tabLst>
                <a:tab pos="0" algn="l"/>
              </a:tabLst>
              <a:defRPr lang="en-US"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tabLst>
                <a:tab pos="0" algn="l"/>
              </a:tabLst>
              <a:defRPr lang="en-US"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Click to edit Master text styles</a:t>
            </a:r>
          </a:p>
          <a:p>
            <a:pPr marL="432360" lvl="1" indent="-205920" algn="l" defTabSz="685800">
              <a:lnSpc>
                <a:spcPct val="100000"/>
              </a:lnSpc>
              <a:spcBef>
                <a:spcPts val="329"/>
              </a:spcBef>
              <a:buClr>
                <a:srgbClr val="31B6FD"/>
              </a:buClr>
              <a:buFont typeface="Symbol" charset="2"/>
              <a:buChar char=""/>
              <a:tabLst>
                <a:tab pos="0" algn="l"/>
              </a:tabLst>
            </a:pPr>
            <a:r>
              <a:rPr lang="en-US" sz="1650" b="0" u="none" strike="noStrike">
                <a:solidFill>
                  <a:schemeClr val="dk2"/>
                </a:solidFill>
                <a:effectLst/>
                <a:uFillTx/>
                <a:latin typeface="Candara"/>
              </a:rPr>
              <a:t>Second level</a:t>
            </a: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2"/>
                </a:solidFill>
                <a:effectLst/>
                <a:uFillTx/>
                <a:latin typeface="Candara"/>
              </a:rPr>
              <a:t>Third level</a:t>
            </a:r>
          </a:p>
          <a:p>
            <a:pPr marL="857160" lvl="3" indent="-17136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Candara"/>
              </a:rPr>
              <a:t>Fourth level</a:t>
            </a:r>
          </a:p>
          <a:p>
            <a:pPr marL="1097280" lvl="4" indent="-171360" algn="l" defTabSz="685800">
              <a:lnSpc>
                <a:spcPct val="100000"/>
              </a:lnSpc>
              <a:spcBef>
                <a:spcPts val="241"/>
              </a:spcBef>
              <a:buClr>
                <a:srgbClr val="31B6FD"/>
              </a:buClr>
              <a:buFont typeface="Symbol" charset="2"/>
              <a:buChar char=""/>
              <a:tabLst>
                <a:tab pos="0" algn="l"/>
              </a:tabLst>
            </a:pPr>
            <a:r>
              <a:rPr lang="en-US" sz="1200" b="0" u="none" strike="noStrike">
                <a:solidFill>
                  <a:schemeClr val="dk2"/>
                </a:solidFill>
                <a:effectLst/>
                <a:uFillTx/>
                <a:latin typeface="Candara"/>
              </a:rPr>
              <a:t>Fifth level</a:t>
            </a:r>
          </a:p>
        </p:txBody>
      </p:sp>
      <p:sp>
        <p:nvSpPr>
          <p:cNvPr id="76" name="PlaceHolder 6"/>
          <p:cNvSpPr>
            <a:spLocks noGrp="1"/>
          </p:cNvSpPr>
          <p:nvPr>
            <p:ph type="dt" idx="4"/>
          </p:nvPr>
        </p:nvSpPr>
        <p:spPr>
          <a:xfrm>
            <a:off x="8661960" y="6309360"/>
            <a:ext cx="2742480" cy="3643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Candara"/>
              </a:defRPr>
            </a:lvl1pPr>
          </a:lstStyle>
          <a:p>
            <a:pPr indent="0" algn="r" defTabSz="914400">
              <a:lnSpc>
                <a:spcPct val="100000"/>
              </a:lnSpc>
              <a:buNone/>
              <a:tabLst>
                <a:tab pos="0" algn="l"/>
              </a:tabLst>
            </a:pPr>
            <a:r>
              <a:rPr lang="en-US" sz="1800" b="0" u="none" strike="noStrike">
                <a:solidFill>
                  <a:schemeClr val="dk1"/>
                </a:solidFill>
                <a:effectLst/>
                <a:uFillTx/>
                <a:latin typeface="Candara"/>
              </a:rPr>
              <a:t>&lt;date/time&gt;</a:t>
            </a:r>
            <a:endParaRPr lang="en-US" sz="1800" b="0" u="none" strike="noStrike">
              <a:solidFill>
                <a:srgbClr val="000000"/>
              </a:solidFill>
              <a:effectLst/>
              <a:uFillTx/>
              <a:latin typeface="Times New Roman"/>
            </a:endParaRPr>
          </a:p>
        </p:txBody>
      </p:sp>
      <p:sp>
        <p:nvSpPr>
          <p:cNvPr id="77" name="PlaceHolder 7"/>
          <p:cNvSpPr>
            <a:spLocks noGrp="1"/>
          </p:cNvSpPr>
          <p:nvPr>
            <p:ph type="ftr" idx="5"/>
          </p:nvPr>
        </p:nvSpPr>
        <p:spPr>
          <a:xfrm>
            <a:off x="0" y="0"/>
            <a:ext cx="0" cy="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n-US" sz="1400" b="0" u="none" strike="noStrike">
                <a:solidFill>
                  <a:srgbClr val="000000"/>
                </a:solidFill>
                <a:effectLst/>
                <a:uFillTx/>
                <a:latin typeface="Times New Roman"/>
              </a:defRPr>
            </a:lvl1pPr>
          </a:lstStyle>
          <a:p>
            <a:pPr indent="0" algn="ctr">
              <a:lnSpc>
                <a:spcPct val="100000"/>
              </a:lnSpc>
              <a:buNone/>
              <a:tabLst>
                <a:tab pos="0" algn="l"/>
              </a:tabLst>
            </a:pPr>
            <a:r>
              <a:rPr lang="en-US" sz="1400" b="0" u="none" strike="noStrike">
                <a:solidFill>
                  <a:srgbClr val="000000"/>
                </a:solidFill>
                <a:effectLst/>
                <a:uFillTx/>
                <a:latin typeface="Times New Roman"/>
              </a:rPr>
              <a:t>&lt;footer&gt;</a:t>
            </a:r>
          </a:p>
        </p:txBody>
      </p:sp>
      <p:sp>
        <p:nvSpPr>
          <p:cNvPr id="78" name="PlaceHolder 8"/>
          <p:cNvSpPr>
            <a:spLocks noGrp="1"/>
          </p:cNvSpPr>
          <p:nvPr>
            <p:ph type="sldNum" idx="6"/>
          </p:nvPr>
        </p:nvSpPr>
        <p:spPr>
          <a:xfrm>
            <a:off x="0" y="0"/>
            <a:ext cx="0" cy="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en-US" sz="1800" b="0" u="none" strike="noStrike">
                <a:solidFill>
                  <a:schemeClr val="dk1"/>
                </a:solidFill>
                <a:effectLst/>
                <a:uFillTx/>
                <a:latin typeface="Candara"/>
              </a:defRPr>
            </a:lvl1pPr>
          </a:lstStyle>
          <a:p>
            <a:pPr indent="0" algn="l" defTabSz="914400">
              <a:lnSpc>
                <a:spcPct val="100000"/>
              </a:lnSpc>
              <a:buNone/>
              <a:tabLst>
                <a:tab pos="0" algn="l"/>
              </a:tabLst>
            </a:pPr>
            <a:fld id="{379375DA-6B8F-4819-916C-1BE0C36B8462}" type="slidenum">
              <a:rPr lang="en-US" sz="1800" b="0" u="none" strike="noStrike">
                <a:solidFill>
                  <a:schemeClr val="dk1"/>
                </a:solidFill>
                <a:effectLst/>
                <a:uFillTx/>
                <a:latin typeface="Candara"/>
              </a:rPr>
              <a:t>‹#›</a:t>
            </a:fld>
            <a:endParaRPr lang="en-US" sz="18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Comparison">
    <p:bg>
      <p:bgPr>
        <a:solidFill>
          <a:srgbClr val="FFFFFF"/>
        </a:solidFill>
        <a:effectLst/>
      </p:bgPr>
    </p:bg>
    <p:spTree>
      <p:nvGrpSpPr>
        <p:cNvPr id="1" name=""/>
        <p:cNvGrpSpPr/>
        <p:nvPr/>
      </p:nvGrpSpPr>
      <p:grpSpPr>
        <a:xfrm>
          <a:off x="0" y="0"/>
          <a:ext cx="0" cy="0"/>
          <a:chOff x="0" y="0"/>
          <a:chExt cx="0" cy="0"/>
        </a:xfrm>
      </p:grpSpPr>
      <p:sp>
        <p:nvSpPr>
          <p:cNvPr id="79" name="Rounded Rectangle 13"/>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sp>
        <p:nvSpPr>
          <p:cNvPr id="88" name="PlaceHolder 2"/>
          <p:cNvSpPr>
            <a:spLocks noGrp="1"/>
          </p:cNvSpPr>
          <p:nvPr>
            <p:ph type="body"/>
          </p:nvPr>
        </p:nvSpPr>
        <p:spPr>
          <a:xfrm>
            <a:off x="839880" y="1284480"/>
            <a:ext cx="5157000" cy="1063800"/>
          </a:xfrm>
          <a:prstGeom prst="rect">
            <a:avLst/>
          </a:prstGeom>
          <a:noFill/>
          <a:ln w="0">
            <a:noFill/>
          </a:ln>
        </p:spPr>
        <p:txBody>
          <a:bodyPr lIns="91440" tIns="45720" rIns="91440" bIns="45720" anchor="b">
            <a:noAutofit/>
          </a:bodyPr>
          <a:lstStyle>
            <a:lvl1pPr indent="0" algn="l" defTabSz="685800">
              <a:lnSpc>
                <a:spcPct val="100000"/>
              </a:lnSpc>
              <a:spcBef>
                <a:spcPts val="479"/>
              </a:spcBef>
              <a:buNone/>
              <a:tabLst>
                <a:tab pos="0" algn="l"/>
              </a:tabLst>
              <a:defRPr lang="en-US" sz="2400" b="1" u="none" strike="noStrike">
                <a:solidFill>
                  <a:schemeClr val="dk2"/>
                </a:solidFill>
                <a:effectLst/>
                <a:uFillTx/>
                <a:latin typeface="Candara"/>
              </a:defRPr>
            </a:lvl1pPr>
          </a:lstStyle>
          <a:p>
            <a:pPr indent="0" algn="l" defTabSz="685800">
              <a:lnSpc>
                <a:spcPct val="100000"/>
              </a:lnSpc>
              <a:spcBef>
                <a:spcPts val="479"/>
              </a:spcBef>
              <a:buNone/>
              <a:tabLst>
                <a:tab pos="0" algn="l"/>
              </a:tabLst>
            </a:pPr>
            <a:r>
              <a:rPr lang="en-US" sz="2400" b="1" u="none" strike="noStrike">
                <a:solidFill>
                  <a:schemeClr val="dk2"/>
                </a:solidFill>
                <a:effectLst/>
                <a:uFillTx/>
                <a:latin typeface="Candara"/>
              </a:rPr>
              <a:t>Click to edit Master text styles</a:t>
            </a:r>
          </a:p>
        </p:txBody>
      </p:sp>
      <p:sp>
        <p:nvSpPr>
          <p:cNvPr id="89" name="PlaceHolder 3"/>
          <p:cNvSpPr>
            <a:spLocks noGrp="1"/>
          </p:cNvSpPr>
          <p:nvPr>
            <p:ph type="body"/>
          </p:nvPr>
        </p:nvSpPr>
        <p:spPr>
          <a:xfrm>
            <a:off x="839880" y="2349000"/>
            <a:ext cx="5157000" cy="370620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tabLst>
                <a:tab pos="0" algn="l"/>
              </a:tabLst>
              <a:defRPr lang="en-US"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tabLst>
                <a:tab pos="0" algn="l"/>
              </a:tabLst>
              <a:defRPr lang="en-US"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tabLst>
                <a:tab pos="0" algn="l"/>
              </a:tabLst>
              <a:defRPr lang="en-US"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tabLst>
                <a:tab pos="0" algn="l"/>
              </a:tabLst>
              <a:defRPr lang="en-US"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tabLst>
                <a:tab pos="0" algn="l"/>
              </a:tabLst>
              <a:defRPr lang="en-US"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Click to edit Master text styles</a:t>
            </a:r>
            <a:endParaRPr lang="en-US" sz="1800" b="1" u="none" strike="noStrike">
              <a:solidFill>
                <a:schemeClr val="dk2"/>
              </a:solidFill>
              <a:effectLst/>
              <a:uFillTx/>
              <a:latin typeface="Candara"/>
            </a:endParaRPr>
          </a:p>
          <a:p>
            <a:pPr marL="432360" lvl="1" indent="-205920" algn="l" defTabSz="685800">
              <a:lnSpc>
                <a:spcPct val="100000"/>
              </a:lnSpc>
              <a:spcBef>
                <a:spcPts val="329"/>
              </a:spcBef>
              <a:buClr>
                <a:srgbClr val="31B6FD"/>
              </a:buClr>
              <a:buFont typeface="Symbol" charset="2"/>
              <a:buChar char=""/>
              <a:tabLst>
                <a:tab pos="0" algn="l"/>
              </a:tabLst>
            </a:pPr>
            <a:r>
              <a:rPr lang="en-US" sz="1650" b="0" u="none" strike="noStrike">
                <a:solidFill>
                  <a:schemeClr val="dk2"/>
                </a:solidFill>
                <a:effectLst/>
                <a:uFillTx/>
                <a:latin typeface="Candara"/>
              </a:rPr>
              <a:t>Second level</a:t>
            </a: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2"/>
                </a:solidFill>
                <a:effectLst/>
                <a:uFillTx/>
                <a:latin typeface="Candara"/>
              </a:rPr>
              <a:t>Third level</a:t>
            </a:r>
          </a:p>
          <a:p>
            <a:pPr marL="857160" lvl="3" indent="-17136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Candara"/>
              </a:rPr>
              <a:t>Fourth level</a:t>
            </a:r>
          </a:p>
          <a:p>
            <a:pPr marL="1097280" lvl="4" indent="-171360" algn="l" defTabSz="685800">
              <a:lnSpc>
                <a:spcPct val="100000"/>
              </a:lnSpc>
              <a:spcBef>
                <a:spcPts val="241"/>
              </a:spcBef>
              <a:buClr>
                <a:srgbClr val="31B6FD"/>
              </a:buClr>
              <a:buFont typeface="Symbol" charset="2"/>
              <a:buChar char=""/>
              <a:tabLst>
                <a:tab pos="0" algn="l"/>
              </a:tabLst>
            </a:pPr>
            <a:r>
              <a:rPr lang="en-US" sz="1200" b="0" u="none" strike="noStrike">
                <a:solidFill>
                  <a:schemeClr val="dk2"/>
                </a:solidFill>
                <a:effectLst/>
                <a:uFillTx/>
                <a:latin typeface="Candara"/>
              </a:rPr>
              <a:t>Fifth level</a:t>
            </a:r>
          </a:p>
        </p:txBody>
      </p:sp>
      <p:sp>
        <p:nvSpPr>
          <p:cNvPr id="90" name="PlaceHolder 4"/>
          <p:cNvSpPr>
            <a:spLocks noGrp="1"/>
          </p:cNvSpPr>
          <p:nvPr>
            <p:ph type="dt" idx="7"/>
          </p:nvPr>
        </p:nvSpPr>
        <p:spPr>
          <a:xfrm>
            <a:off x="8808840" y="6381360"/>
            <a:ext cx="2742480" cy="36432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Candara"/>
              </a:defRPr>
            </a:lvl1pPr>
          </a:lstStyle>
          <a:p>
            <a:pPr indent="0" algn="r" defTabSz="914400">
              <a:lnSpc>
                <a:spcPct val="100000"/>
              </a:lnSpc>
              <a:buNone/>
              <a:tabLst>
                <a:tab pos="0" algn="l"/>
              </a:tabLst>
            </a:pPr>
            <a:r>
              <a:rPr lang="en-US" sz="1800" b="0" u="none" strike="noStrike">
                <a:solidFill>
                  <a:schemeClr val="dk1"/>
                </a:solidFill>
                <a:effectLst/>
                <a:uFillTx/>
                <a:latin typeface="Candara"/>
              </a:rPr>
              <a:t>&lt;date/time&gt;</a:t>
            </a:r>
            <a:endParaRPr lang="en-US" sz="1800" b="0" u="none" strike="noStrike">
              <a:solidFill>
                <a:srgbClr val="000000"/>
              </a:solidFill>
              <a:effectLst/>
              <a:uFillTx/>
              <a:latin typeface="Times New Roman"/>
            </a:endParaRPr>
          </a:p>
        </p:txBody>
      </p:sp>
      <p:sp>
        <p:nvSpPr>
          <p:cNvPr id="91" name="PlaceHolder 5"/>
          <p:cNvSpPr>
            <a:spLocks noGrp="1"/>
          </p:cNvSpPr>
          <p:nvPr>
            <p:ph type="ftr" idx="8"/>
          </p:nvPr>
        </p:nvSpPr>
        <p:spPr>
          <a:xfrm>
            <a:off x="0" y="0"/>
            <a:ext cx="0" cy="0"/>
          </a:xfrm>
          <a:prstGeom prst="rect">
            <a:avLst/>
          </a:prstGeom>
          <a:noFill/>
          <a:ln w="0">
            <a:noFill/>
          </a:ln>
        </p:spPr>
        <p:txBody>
          <a:bodyPr lIns="90000" tIns="-45000" rIns="90000" bIns="-45000" anchor="t">
            <a:noAutofit/>
          </a:bodyPr>
          <a:lstStyle>
            <a:lvl1pPr indent="0" algn="ctr">
              <a:lnSpc>
                <a:spcPct val="100000"/>
              </a:lnSpc>
              <a:buNone/>
              <a:tabLst>
                <a:tab pos="0" algn="l"/>
              </a:tabLst>
              <a:defRPr lang="en-US" sz="1400" b="0" u="none" strike="noStrike">
                <a:solidFill>
                  <a:srgbClr val="000000"/>
                </a:solidFill>
                <a:effectLst/>
                <a:uFillTx/>
                <a:latin typeface="Times New Roman"/>
              </a:defRPr>
            </a:lvl1pPr>
          </a:lstStyle>
          <a:p>
            <a:pPr indent="0" algn="ctr">
              <a:lnSpc>
                <a:spcPct val="100000"/>
              </a:lnSpc>
              <a:buNone/>
              <a:tabLst>
                <a:tab pos="0" algn="l"/>
              </a:tabLst>
            </a:pPr>
            <a:r>
              <a:rPr lang="en-US" sz="1400" b="0" u="none" strike="noStrike">
                <a:solidFill>
                  <a:srgbClr val="000000"/>
                </a:solidFill>
                <a:effectLst/>
                <a:uFillTx/>
                <a:latin typeface="Times New Roman"/>
              </a:rPr>
              <a:t>&lt;footer&gt;</a:t>
            </a:r>
          </a:p>
        </p:txBody>
      </p:sp>
      <p:sp>
        <p:nvSpPr>
          <p:cNvPr id="92" name="PlaceHolder 6"/>
          <p:cNvSpPr>
            <a:spLocks noGrp="1"/>
          </p:cNvSpPr>
          <p:nvPr>
            <p:ph type="sldNum" idx="9"/>
          </p:nvPr>
        </p:nvSpPr>
        <p:spPr>
          <a:xfrm>
            <a:off x="0" y="0"/>
            <a:ext cx="0" cy="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en-US" sz="1800" b="0" u="none" strike="noStrike">
                <a:solidFill>
                  <a:schemeClr val="dk1"/>
                </a:solidFill>
                <a:effectLst/>
                <a:uFillTx/>
                <a:latin typeface="Candara"/>
              </a:defRPr>
            </a:lvl1pPr>
          </a:lstStyle>
          <a:p>
            <a:pPr indent="0" algn="l" defTabSz="914400">
              <a:lnSpc>
                <a:spcPct val="100000"/>
              </a:lnSpc>
              <a:buNone/>
              <a:tabLst>
                <a:tab pos="0" algn="l"/>
              </a:tabLst>
            </a:pPr>
            <a:fld id="{DB4832A7-2B8F-4409-A9DF-ACCC36002889}" type="slidenum">
              <a:rPr lang="en-US" sz="1800" b="0" u="none" strike="noStrike">
                <a:solidFill>
                  <a:schemeClr val="dk1"/>
                </a:solidFill>
                <a:effectLst/>
                <a:uFillTx/>
                <a:latin typeface="Candara"/>
              </a:rPr>
              <a:t>‹#›</a:t>
            </a:fld>
            <a:endParaRPr lang="en-US" sz="1800" b="0" u="none" strike="noStrike">
              <a:solidFill>
                <a:srgbClr val="000000"/>
              </a:solidFill>
              <a:effectLst/>
              <a:uFillTx/>
              <a:latin typeface="Times New Roman"/>
            </a:endParaRPr>
          </a:p>
        </p:txBody>
      </p:sp>
      <p:sp>
        <p:nvSpPr>
          <p:cNvPr id="93" name="PlaceHolder 7"/>
          <p:cNvSpPr>
            <a:spLocks noGrp="1"/>
          </p:cNvSpPr>
          <p:nvPr>
            <p:ph type="body"/>
          </p:nvPr>
        </p:nvSpPr>
        <p:spPr>
          <a:xfrm>
            <a:off x="6383880" y="2349000"/>
            <a:ext cx="5157000" cy="370620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tabLst>
                <a:tab pos="0" algn="l"/>
              </a:tabLst>
              <a:defRPr lang="en-US"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tabLst>
                <a:tab pos="0" algn="l"/>
              </a:tabLst>
              <a:defRPr lang="en-US"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tabLst>
                <a:tab pos="0" algn="l"/>
              </a:tabLst>
              <a:defRPr lang="en-US"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tabLst>
                <a:tab pos="0" algn="l"/>
              </a:tabLst>
              <a:defRPr lang="en-US"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tabLst>
                <a:tab pos="0" algn="l"/>
              </a:tabLst>
              <a:defRPr lang="en-US"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Click to edit Master text styles</a:t>
            </a:r>
            <a:endParaRPr lang="en-US" sz="1800" b="1" u="none" strike="noStrike">
              <a:solidFill>
                <a:schemeClr val="dk2"/>
              </a:solidFill>
              <a:effectLst/>
              <a:uFillTx/>
              <a:latin typeface="Candara"/>
            </a:endParaRPr>
          </a:p>
          <a:p>
            <a:pPr marL="432360" lvl="1" indent="-205920" algn="l" defTabSz="685800">
              <a:lnSpc>
                <a:spcPct val="100000"/>
              </a:lnSpc>
              <a:spcBef>
                <a:spcPts val="329"/>
              </a:spcBef>
              <a:buClr>
                <a:srgbClr val="31B6FD"/>
              </a:buClr>
              <a:buFont typeface="Symbol" charset="2"/>
              <a:buChar char=""/>
              <a:tabLst>
                <a:tab pos="0" algn="l"/>
              </a:tabLst>
            </a:pPr>
            <a:r>
              <a:rPr lang="en-US" sz="1650" b="0" u="none" strike="noStrike">
                <a:solidFill>
                  <a:schemeClr val="dk2"/>
                </a:solidFill>
                <a:effectLst/>
                <a:uFillTx/>
                <a:latin typeface="Candara"/>
              </a:rPr>
              <a:t>Second level</a:t>
            </a: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2"/>
                </a:solidFill>
                <a:effectLst/>
                <a:uFillTx/>
                <a:latin typeface="Candara"/>
              </a:rPr>
              <a:t>Third level</a:t>
            </a:r>
          </a:p>
          <a:p>
            <a:pPr marL="857160" lvl="3" indent="-17136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Candara"/>
              </a:rPr>
              <a:t>Fourth level</a:t>
            </a:r>
          </a:p>
          <a:p>
            <a:pPr marL="1097280" lvl="4" indent="-171360" algn="l" defTabSz="685800">
              <a:lnSpc>
                <a:spcPct val="100000"/>
              </a:lnSpc>
              <a:spcBef>
                <a:spcPts val="241"/>
              </a:spcBef>
              <a:buClr>
                <a:srgbClr val="31B6FD"/>
              </a:buClr>
              <a:buFont typeface="Symbol" charset="2"/>
              <a:buChar char=""/>
              <a:tabLst>
                <a:tab pos="0" algn="l"/>
              </a:tabLst>
            </a:pPr>
            <a:r>
              <a:rPr lang="en-US" sz="1200" b="0" u="none" strike="noStrike">
                <a:solidFill>
                  <a:schemeClr val="dk2"/>
                </a:solidFill>
                <a:effectLst/>
                <a:uFillTx/>
                <a:latin typeface="Candara"/>
              </a:rPr>
              <a:t>Fifth level</a:t>
            </a:r>
          </a:p>
        </p:txBody>
      </p:sp>
      <p:sp>
        <p:nvSpPr>
          <p:cNvPr id="94" name="PlaceHolder 8"/>
          <p:cNvSpPr>
            <a:spLocks noGrp="1"/>
          </p:cNvSpPr>
          <p:nvPr>
            <p:ph type="body"/>
          </p:nvPr>
        </p:nvSpPr>
        <p:spPr>
          <a:xfrm>
            <a:off x="6383880" y="1284480"/>
            <a:ext cx="5157000" cy="1063800"/>
          </a:xfrm>
          <a:prstGeom prst="rect">
            <a:avLst/>
          </a:prstGeom>
          <a:noFill/>
          <a:ln w="0">
            <a:noFill/>
          </a:ln>
        </p:spPr>
        <p:txBody>
          <a:bodyPr lIns="91440" tIns="45720" rIns="91440" bIns="45720" anchor="b">
            <a:noAutofit/>
          </a:bodyPr>
          <a:lstStyle>
            <a:lvl1pPr indent="0" algn="l" defTabSz="685800">
              <a:lnSpc>
                <a:spcPct val="100000"/>
              </a:lnSpc>
              <a:spcBef>
                <a:spcPts val="479"/>
              </a:spcBef>
              <a:buNone/>
              <a:tabLst>
                <a:tab pos="0" algn="l"/>
              </a:tabLst>
              <a:defRPr lang="en-US" sz="2400" b="1" u="none" strike="noStrike">
                <a:solidFill>
                  <a:schemeClr val="dk2"/>
                </a:solidFill>
                <a:effectLst/>
                <a:uFillTx/>
                <a:latin typeface="Candara"/>
              </a:defRPr>
            </a:lvl1pPr>
          </a:lstStyle>
          <a:p>
            <a:pPr indent="0" algn="l" defTabSz="685800">
              <a:lnSpc>
                <a:spcPct val="100000"/>
              </a:lnSpc>
              <a:spcBef>
                <a:spcPts val="479"/>
              </a:spcBef>
              <a:buNone/>
              <a:tabLst>
                <a:tab pos="0" algn="l"/>
              </a:tabLst>
            </a:pPr>
            <a:r>
              <a:rPr lang="en-US" sz="2400" b="1" u="none" strike="noStrike">
                <a:solidFill>
                  <a:schemeClr val="dk2"/>
                </a:solidFill>
                <a:effectLst/>
                <a:uFillTx/>
                <a:latin typeface="Candara"/>
              </a:rPr>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Default 4">
    <p:bg>
      <p:bgPr>
        <a:solidFill>
          <a:srgbClr val="FFFFFF"/>
        </a:solidFill>
        <a:effectLst/>
      </p:bgPr>
    </p:bg>
    <p:spTree>
      <p:nvGrpSpPr>
        <p:cNvPr id="1" name=""/>
        <p:cNvGrpSpPr/>
        <p:nvPr/>
      </p:nvGrpSpPr>
      <p:grpSpPr>
        <a:xfrm>
          <a:off x="0" y="0"/>
          <a:ext cx="0" cy="0"/>
          <a:chOff x="0" y="0"/>
          <a:chExt cx="0" cy="0"/>
        </a:xfrm>
      </p:grpSpPr>
      <p:sp>
        <p:nvSpPr>
          <p:cNvPr id="205" name="Rounded Rectangle 13" hidden="1"/>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pic>
        <p:nvPicPr>
          <p:cNvPr id="213" name="Picture 2" hidden="1"/>
          <p:cNvPicPr/>
          <p:nvPr/>
        </p:nvPicPr>
        <p:blipFill>
          <a:blip r:embed="rId2"/>
          <a:stretch/>
        </p:blipFill>
        <p:spPr>
          <a:xfrm>
            <a:off x="247320" y="6197400"/>
            <a:ext cx="2409480" cy="659880"/>
          </a:xfrm>
          <a:prstGeom prst="rect">
            <a:avLst/>
          </a:prstGeom>
          <a:noFill/>
          <a:ln w="0">
            <a:noFill/>
          </a:ln>
        </p:spPr>
      </p:pic>
      <p:sp>
        <p:nvSpPr>
          <p:cNvPr id="214" name="Rounded Rectangle 11"/>
          <p:cNvSpPr/>
          <p:nvPr/>
        </p:nvSpPr>
        <p:spPr>
          <a:xfrm>
            <a:off x="282240" y="175320"/>
            <a:ext cx="11616480" cy="987120"/>
          </a:xfrm>
          <a:prstGeom prst="roundRect">
            <a:avLst>
              <a:gd name="adj" fmla="val 7136"/>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sp>
        <p:nvSpPr>
          <p:cNvPr id="222" name="PlaceHolder 2"/>
          <p:cNvSpPr>
            <a:spLocks noGrp="1"/>
          </p:cNvSpPr>
          <p:nvPr>
            <p:ph type="body"/>
          </p:nvPr>
        </p:nvSpPr>
        <p:spPr>
          <a:xfrm>
            <a:off x="250920" y="1375200"/>
            <a:ext cx="11522520" cy="3600360"/>
          </a:xfrm>
          <a:prstGeom prst="rect">
            <a:avLst/>
          </a:prstGeom>
          <a:noFill/>
          <a:ln w="0">
            <a:noFill/>
          </a:ln>
        </p:spPr>
        <p:txBody>
          <a:bodyPr lIns="91440" tIns="45720" rIns="91440" bIns="45720" anchor="t">
            <a:noAutofit/>
          </a:bodyPr>
          <a:lstStyle>
            <a:lvl1pPr algn="l" defTabSz="685800">
              <a:lnSpc>
                <a:spcPct val="100000"/>
              </a:lnSpc>
              <a:spcBef>
                <a:spcPts val="360"/>
              </a:spcBef>
              <a:buClr>
                <a:srgbClr val="31B6FD"/>
              </a:buClr>
              <a:buFont typeface="Symbol" charset="2"/>
              <a:buChar char=""/>
              <a:defRPr lang="de-DE" sz="1800" b="0" u="none" strike="noStrike">
                <a:solidFill>
                  <a:schemeClr val="dk2"/>
                </a:solidFill>
                <a:effectLst/>
                <a:uFillTx/>
                <a:latin typeface="Candara"/>
              </a:defRPr>
            </a:lvl1pPr>
            <a:lvl2pPr lvl="1" algn="l" defTabSz="685800">
              <a:lnSpc>
                <a:spcPct val="100000"/>
              </a:lnSpc>
              <a:spcBef>
                <a:spcPts val="329"/>
              </a:spcBef>
              <a:buClr>
                <a:srgbClr val="31B6FD"/>
              </a:buClr>
              <a:buFont typeface="Symbol" charset="2"/>
              <a:buChar char=""/>
              <a:defRPr lang="de-DE" sz="1650" b="0" u="none" strike="noStrike">
                <a:solidFill>
                  <a:schemeClr val="dk2"/>
                </a:solidFill>
                <a:effectLst/>
                <a:uFillTx/>
                <a:latin typeface="Candara"/>
              </a:defRPr>
            </a:lvl2pPr>
            <a:lvl3pPr lvl="2" algn="l" defTabSz="685800">
              <a:lnSpc>
                <a:spcPct val="100000"/>
              </a:lnSpc>
              <a:spcBef>
                <a:spcPts val="300"/>
              </a:spcBef>
              <a:buClr>
                <a:srgbClr val="31B6FD"/>
              </a:buClr>
              <a:buFont typeface="Symbol" charset="2"/>
              <a:buChar char=""/>
              <a:defRPr lang="de-DE" sz="1500" b="0" u="none" strike="noStrike">
                <a:solidFill>
                  <a:schemeClr val="dk2"/>
                </a:solidFill>
                <a:effectLst/>
                <a:uFillTx/>
                <a:latin typeface="Candara"/>
              </a:defRPr>
            </a:lvl3pPr>
            <a:lvl4pPr lvl="3" algn="l" defTabSz="685800">
              <a:lnSpc>
                <a:spcPct val="100000"/>
              </a:lnSpc>
              <a:spcBef>
                <a:spcPts val="269"/>
              </a:spcBef>
              <a:buClr>
                <a:srgbClr val="31B6FD"/>
              </a:buClr>
              <a:buFont typeface="Symbol" charset="2"/>
              <a:buChar char=""/>
              <a:defRPr lang="de-DE" sz="1350" b="0" u="none" strike="noStrike">
                <a:solidFill>
                  <a:schemeClr val="dk2"/>
                </a:solidFill>
                <a:effectLst/>
                <a:uFillTx/>
                <a:latin typeface="Candara"/>
              </a:defRPr>
            </a:lvl4pPr>
            <a:lvl5pPr lvl="4" algn="l" defTabSz="685800">
              <a:lnSpc>
                <a:spcPct val="100000"/>
              </a:lnSpc>
              <a:spcBef>
                <a:spcPts val="241"/>
              </a:spcBef>
              <a:buClr>
                <a:srgbClr val="31B6FD"/>
              </a:buClr>
              <a:buFont typeface="Symbol" charset="2"/>
              <a:buChar char=""/>
              <a:defRPr lang="de-DE" sz="1200" b="0" u="none" strike="noStrike">
                <a:solidFill>
                  <a:schemeClr val="dk2"/>
                </a:solidFill>
                <a:effectLst/>
                <a:uFillTx/>
                <a:latin typeface="Candara"/>
              </a:defRPr>
            </a:lvl5pPr>
          </a:lstStyle>
          <a:p>
            <a:pPr marL="205920" indent="-205920" algn="l" defTabSz="685800">
              <a:lnSpc>
                <a:spcPct val="100000"/>
              </a:lnSpc>
              <a:spcBef>
                <a:spcPts val="360"/>
              </a:spcBef>
              <a:buClr>
                <a:srgbClr val="31B6FD"/>
              </a:buClr>
              <a:buFont typeface="Symbol" charset="2"/>
              <a:buChar char=""/>
            </a:pPr>
            <a:r>
              <a:rPr lang="de-DE" sz="1800" b="0" u="none" strike="noStrike">
                <a:solidFill>
                  <a:schemeClr val="dk2"/>
                </a:solidFill>
                <a:effectLst/>
                <a:uFillTx/>
                <a:latin typeface="Candara"/>
              </a:rPr>
              <a:t>Textmasterformat bearbeiten</a:t>
            </a:r>
          </a:p>
          <a:p>
            <a:pPr marL="432360" lvl="1" indent="-205920" algn="l" defTabSz="685800">
              <a:lnSpc>
                <a:spcPct val="100000"/>
              </a:lnSpc>
              <a:spcBef>
                <a:spcPts val="329"/>
              </a:spcBef>
              <a:buClr>
                <a:srgbClr val="31B6FD"/>
              </a:buClr>
              <a:buFont typeface="Symbol" charset="2"/>
              <a:buChar char=""/>
            </a:pPr>
            <a:r>
              <a:rPr lang="de-DE" sz="1650" b="0" u="none" strike="noStrike">
                <a:solidFill>
                  <a:schemeClr val="dk2"/>
                </a:solidFill>
                <a:effectLst/>
                <a:uFillTx/>
                <a:latin typeface="Candara"/>
              </a:rPr>
              <a:t>Zweite Ebene</a:t>
            </a:r>
          </a:p>
          <a:p>
            <a:pPr marL="641880" lvl="2" indent="-171360" algn="l" defTabSz="685800">
              <a:lnSpc>
                <a:spcPct val="100000"/>
              </a:lnSpc>
              <a:spcBef>
                <a:spcPts val="300"/>
              </a:spcBef>
              <a:buClr>
                <a:srgbClr val="31B6FD"/>
              </a:buClr>
              <a:buFont typeface="Symbol" charset="2"/>
              <a:buChar char=""/>
            </a:pPr>
            <a:r>
              <a:rPr lang="de-DE" sz="1500" b="0" u="none" strike="noStrike">
                <a:solidFill>
                  <a:schemeClr val="dk2"/>
                </a:solidFill>
                <a:effectLst/>
                <a:uFillTx/>
                <a:latin typeface="Candara"/>
              </a:rPr>
              <a:t>Dritte Ebene</a:t>
            </a:r>
          </a:p>
          <a:p>
            <a:pPr marL="857160" lvl="3" indent="-171360" algn="l" defTabSz="685800">
              <a:lnSpc>
                <a:spcPct val="100000"/>
              </a:lnSpc>
              <a:spcBef>
                <a:spcPts val="269"/>
              </a:spcBef>
              <a:buClr>
                <a:srgbClr val="31B6FD"/>
              </a:buClr>
              <a:buFont typeface="Symbol" charset="2"/>
              <a:buChar char=""/>
            </a:pPr>
            <a:r>
              <a:rPr lang="de-DE" sz="1350" b="0" u="none" strike="noStrike">
                <a:solidFill>
                  <a:schemeClr val="dk2"/>
                </a:solidFill>
                <a:effectLst/>
                <a:uFillTx/>
                <a:latin typeface="Candara"/>
              </a:rPr>
              <a:t>Vierte Ebene</a:t>
            </a:r>
          </a:p>
          <a:p>
            <a:pPr marL="1097280" lvl="4" indent="-171360" algn="l" defTabSz="685800">
              <a:lnSpc>
                <a:spcPct val="100000"/>
              </a:lnSpc>
              <a:spcBef>
                <a:spcPts val="241"/>
              </a:spcBef>
              <a:buClr>
                <a:srgbClr val="31B6FD"/>
              </a:buClr>
              <a:buFont typeface="Symbol" charset="2"/>
              <a:buChar char=""/>
            </a:pPr>
            <a:r>
              <a:rPr lang="de-DE" sz="1200" b="0" u="none" strike="noStrike">
                <a:solidFill>
                  <a:schemeClr val="dk2"/>
                </a:solidFill>
                <a:effectLst/>
                <a:uFillTx/>
                <a:latin typeface="Candara"/>
              </a:rPr>
              <a:t>Fünfte Ebene</a:t>
            </a:r>
          </a:p>
        </p:txBody>
      </p:sp>
      <p:sp>
        <p:nvSpPr>
          <p:cNvPr id="223" name="TextBox 1"/>
          <p:cNvSpPr/>
          <p:nvPr/>
        </p:nvSpPr>
        <p:spPr>
          <a:xfrm>
            <a:off x="3040200" y="6519960"/>
            <a:ext cx="906840" cy="261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u="none" strike="noStrike">
                <a:solidFill>
                  <a:schemeClr val="dk1"/>
                </a:solidFill>
                <a:effectLst/>
                <a:uFillTx/>
                <a:latin typeface="Candara"/>
              </a:rPr>
              <a:t>© IIOM 2025</a:t>
            </a:r>
            <a:endParaRPr lang="en-US" sz="1100" b="0" u="none" strike="noStrike">
              <a:solidFill>
                <a:srgbClr val="000000"/>
              </a:solidFill>
              <a:effectLst/>
              <a:uFillTx/>
              <a:latin typeface="Arial"/>
            </a:endParaRPr>
          </a:p>
        </p:txBody>
      </p:sp>
      <p:pic>
        <p:nvPicPr>
          <p:cNvPr id="224" name="Picture 2"/>
          <p:cNvPicPr/>
          <p:nvPr/>
        </p:nvPicPr>
        <p:blipFill>
          <a:blip r:embed="rId2"/>
          <a:stretch/>
        </p:blipFill>
        <p:spPr>
          <a:xfrm>
            <a:off x="247320" y="6197400"/>
            <a:ext cx="2409480" cy="659880"/>
          </a:xfrm>
          <a:prstGeom prst="rect">
            <a:avLst/>
          </a:prstGeom>
          <a:noFill/>
          <a:ln w="0">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efault 5">
    <p:bg>
      <p:bgPr>
        <a:solidFill>
          <a:srgbClr val="FFFFFF"/>
        </a:solidFill>
        <a:effectLst/>
      </p:bgPr>
    </p:bg>
    <p:spTree>
      <p:nvGrpSpPr>
        <p:cNvPr id="1" name=""/>
        <p:cNvGrpSpPr/>
        <p:nvPr/>
      </p:nvGrpSpPr>
      <p:grpSpPr>
        <a:xfrm>
          <a:off x="0" y="0"/>
          <a:ext cx="0" cy="0"/>
          <a:chOff x="0" y="0"/>
          <a:chExt cx="0" cy="0"/>
        </a:xfrm>
      </p:grpSpPr>
      <p:sp>
        <p:nvSpPr>
          <p:cNvPr id="225" name="Rounded Rectangle 13" hidden="1"/>
          <p:cNvSpPr/>
          <p:nvPr/>
        </p:nvSpPr>
        <p:spPr>
          <a:xfrm>
            <a:off x="304920" y="228600"/>
            <a:ext cx="11593800" cy="2468160"/>
          </a:xfrm>
          <a:prstGeom prst="roundRect">
            <a:avLst>
              <a:gd name="adj" fmla="val 3362"/>
            </a:avLst>
          </a:prstGeom>
          <a:gradFill rotWithShape="0">
            <a:gsLst>
              <a:gs pos="0">
                <a:srgbClr val="0293E0"/>
              </a:gs>
              <a:gs pos="9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pic>
        <p:nvPicPr>
          <p:cNvPr id="233" name="Picture 2" hidden="1"/>
          <p:cNvPicPr/>
          <p:nvPr/>
        </p:nvPicPr>
        <p:blipFill>
          <a:blip r:embed="rId2"/>
          <a:stretch/>
        </p:blipFill>
        <p:spPr>
          <a:xfrm>
            <a:off x="247320" y="6197400"/>
            <a:ext cx="2409480" cy="659880"/>
          </a:xfrm>
          <a:prstGeom prst="rect">
            <a:avLst/>
          </a:prstGeom>
          <a:noFill/>
          <a:ln w="0">
            <a:noFill/>
          </a:ln>
        </p:spPr>
      </p:pic>
      <p:sp>
        <p:nvSpPr>
          <p:cNvPr id="234" name="Rounded Rectangle 15"/>
          <p:cNvSpPr/>
          <p:nvPr/>
        </p:nvSpPr>
        <p:spPr>
          <a:xfrm>
            <a:off x="318960" y="188640"/>
            <a:ext cx="11593800" cy="6394320"/>
          </a:xfrm>
          <a:prstGeom prst="roundRect">
            <a:avLst>
              <a:gd name="adj" fmla="val 1272"/>
            </a:avLst>
          </a:prstGeom>
          <a:gradFill rotWithShape="0">
            <a:gsLst>
              <a:gs pos="0">
                <a:srgbClr val="0293E0"/>
              </a:gs>
              <a:gs pos="100000">
                <a:srgbClr val="83D3FE"/>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ndara"/>
            </a:endParaRPr>
          </a:p>
        </p:txBody>
      </p:sp>
      <p:pic>
        <p:nvPicPr>
          <p:cNvPr id="242" name="Picture 2"/>
          <p:cNvPicPr/>
          <p:nvPr/>
        </p:nvPicPr>
        <p:blipFill>
          <a:blip r:embed="rId3"/>
          <a:stretch/>
        </p:blipFill>
        <p:spPr>
          <a:xfrm>
            <a:off x="623520" y="5805360"/>
            <a:ext cx="3839400" cy="1051560"/>
          </a:xfrm>
          <a:prstGeom prst="rect">
            <a:avLst/>
          </a:prstGeom>
          <a:noFill/>
          <a:ln w="0">
            <a:noFill/>
          </a:ln>
        </p:spPr>
      </p:pic>
      <p:sp>
        <p:nvSpPr>
          <p:cNvPr id="243" name="TextBox 16"/>
          <p:cNvSpPr/>
          <p:nvPr/>
        </p:nvSpPr>
        <p:spPr>
          <a:xfrm>
            <a:off x="3044160" y="6577200"/>
            <a:ext cx="913320" cy="261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u="none" strike="noStrike">
                <a:solidFill>
                  <a:schemeClr val="dk1"/>
                </a:solidFill>
                <a:effectLst/>
                <a:uFillTx/>
                <a:latin typeface="Candara"/>
              </a:rPr>
              <a:t>© IIOM 2025</a:t>
            </a:r>
            <a:endParaRPr lang="en-US" sz="1100" b="0" u="none" strike="noStrike">
              <a:solidFill>
                <a:srgbClr val="000000"/>
              </a:solidFill>
              <a:effectLst/>
              <a:uFillTx/>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93" r:id="rId3"/>
    <p:sldLayoutId id="214748369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dirty="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363003" y="2687090"/>
            <a:ext cx="11524197" cy="3450696"/>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2" name="Picture 2">
            <a:extLst>
              <a:ext uri="{FF2B5EF4-FFF2-40B4-BE49-F238E27FC236}">
                <a16:creationId xmlns:a16="http://schemas.microsoft.com/office/drawing/2014/main" id="{B867E21C-270E-4108-8AD7-AC64F658125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82219" y="5942087"/>
            <a:ext cx="3314607" cy="90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49037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hf hdr="0"/>
  <p:txStyles>
    <p:titleStyle>
      <a:lvl1pPr algn="ctr" defTabSz="685800" rtl="0" eaLnBrk="1" latinLnBrk="0" hangingPunct="1">
        <a:spcBef>
          <a:spcPct val="0"/>
        </a:spcBef>
        <a:buNone/>
        <a:defRPr sz="33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40" indent="-205740" algn="l" defTabSz="6858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1pPr>
      <a:lvl2pPr marL="432197" indent="-205740" algn="l" defTabSz="685800" rtl="0" eaLnBrk="1" latinLnBrk="0" hangingPunct="1">
        <a:spcBef>
          <a:spcPct val="20000"/>
        </a:spcBef>
        <a:buClr>
          <a:schemeClr val="accent1"/>
        </a:buClr>
        <a:buSzPct val="100000"/>
        <a:buFont typeface="Symbol" pitchFamily="18" charset="2"/>
        <a:buChar char=""/>
        <a:defRPr sz="1650" kern="1200">
          <a:solidFill>
            <a:schemeClr val="tx2"/>
          </a:solidFill>
          <a:latin typeface="+mn-lt"/>
          <a:ea typeface="+mn-ea"/>
          <a:cs typeface="+mn-cs"/>
        </a:defRPr>
      </a:lvl2pPr>
      <a:lvl3pPr marL="641747" indent="-171450" algn="l" defTabSz="685800" rtl="0" eaLnBrk="1" latinLnBrk="0" hangingPunct="1">
        <a:spcBef>
          <a:spcPct val="20000"/>
        </a:spcBef>
        <a:buClr>
          <a:schemeClr val="accent1"/>
        </a:buClr>
        <a:buSzPct val="100000"/>
        <a:buFont typeface="Symbol" pitchFamily="18" charset="2"/>
        <a:buChar char=""/>
        <a:defRPr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4pPr>
      <a:lvl5pPr marL="1097280" indent="-171450" algn="l" defTabSz="685800" rtl="0" eaLnBrk="1" latinLnBrk="0" hangingPunct="1">
        <a:spcBef>
          <a:spcPct val="20000"/>
        </a:spcBef>
        <a:buClr>
          <a:schemeClr val="accent1"/>
        </a:buClr>
        <a:buSzPct val="100000"/>
        <a:buFont typeface="Symbol" pitchFamily="18" charset="2"/>
        <a:buChar char=""/>
        <a:defRPr sz="1200" kern="1200">
          <a:solidFill>
            <a:schemeClr val="tx2"/>
          </a:solidFill>
          <a:latin typeface="+mn-lt"/>
          <a:ea typeface="+mn-ea"/>
          <a:cs typeface="+mn-cs"/>
        </a:defRPr>
      </a:lvl5pPr>
      <a:lvl6pPr marL="133731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6pPr>
      <a:lvl7pPr marL="157734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7pPr>
      <a:lvl8pPr marL="181737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8pPr>
      <a:lvl9pPr marL="205740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usiiom.org/"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1.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iiom-ussymposium.com/pages/agenda.html" TargetMode="Externa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jpeg"/><Relationship Id="rId1" Type="http://schemas.openxmlformats.org/officeDocument/2006/relationships/slideLayout" Target="../slideLayouts/slideLayout20.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www.iiom-ussymposium.com/pages/attend.html" TargetMode="External"/><Relationship Id="rId7" Type="http://schemas.openxmlformats.org/officeDocument/2006/relationships/image" Target="../media/image49.jpg"/><Relationship Id="rId2" Type="http://schemas.openxmlformats.org/officeDocument/2006/relationships/image" Target="../media/image47.jpg"/><Relationship Id="rId1" Type="http://schemas.openxmlformats.org/officeDocument/2006/relationships/slideLayout" Target="../slideLayouts/slideLayout11.xml"/><Relationship Id="rId6" Type="http://schemas.openxmlformats.org/officeDocument/2006/relationships/image" Target="../media/image48.jpg"/><Relationship Id="rId5" Type="http://schemas.openxmlformats.org/officeDocument/2006/relationships/hyperlink" Target="https://www.iiom-ussymposium.com/pages/exhibit.html" TargetMode="External"/><Relationship Id="rId4" Type="http://schemas.openxmlformats.org/officeDocument/2006/relationships/hyperlink" Target="https://www.iiom-ussymposium.com/pages/sponsor.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linkedin.com/posts/stevenneilmoore_everything-decays-this-framework-predicts-ugcPost-7440839208027648000-xW6x?utm_source=social_share_send&amp;utm_medium=member_desktop_web&amp;rcm=ACoAAAso7yUBqxxiYakdUJWaFXswE8ci4fFJZhY" TargetMode="Externa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hyperlink" Target="https://usiiom.org/product/us-corporate-annual-1-year"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hyperlink" Target="mailto:usiiom@outlook.com"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iiom.global/"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usiiom.org/product/aiiom-registration" TargetMode="External"/><Relationship Id="rId2" Type="http://schemas.openxmlformats.org/officeDocument/2006/relationships/hyperlink" Target="https://usiiom.org/product/us-individual" TargetMode="Externa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hyperlink" Target="mailto:professional.development@theiiom.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mailto:professionaldevelopment@theiiom.org" TargetMode="External"/><Relationship Id="rId2" Type="http://schemas.openxmlformats.org/officeDocument/2006/relationships/hyperlink" Target="https://tinyurl.com/IIOM-PD" TargetMode="Externa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hyperlink" Target="https://usiiom.org/product/miiom-registration" TargetMode="External"/><Relationship Id="rId4" Type="http://schemas.openxmlformats.org/officeDocument/2006/relationships/hyperlink" Target="https://usiiom.org/product/us-individua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professionaldevelopment@theiiom.org" TargetMode="External"/><Relationship Id="rId2" Type="http://schemas.openxmlformats.org/officeDocument/2006/relationships/hyperlink" Target="https://tinyurl.com/IIOM-PD" TargetMode="Externa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hyperlink" Target="https://usiiom.org/product/album" TargetMode="External"/><Relationship Id="rId4" Type="http://schemas.openxmlformats.org/officeDocument/2006/relationships/hyperlink" Target="https://usiiom.org/product/us-individua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hyperlink" Target="mailto:usiiom@outlook.com"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p:cNvSpPr>
          <p:nvPr>
            <p:ph type="title" idx="4294967295"/>
          </p:nvPr>
        </p:nvSpPr>
        <p:spPr>
          <a:xfrm>
            <a:off x="582918" y="836612"/>
            <a:ext cx="11026162" cy="2447925"/>
          </a:xfrm>
          <a:prstGeom prst="rect">
            <a:avLst/>
          </a:prstGeom>
          <a:noFill/>
          <a:ln w="0">
            <a:noFill/>
          </a:ln>
        </p:spPr>
        <p:txBody>
          <a:bodyPr lIns="91440" tIns="45720" rIns="91440" bIns="45720" anchor="b">
            <a:normAutofit/>
          </a:bodyPr>
          <a:lstStyle/>
          <a:p>
            <a:pPr indent="0" algn="ctr" defTabSz="685800">
              <a:lnSpc>
                <a:spcPct val="100000"/>
              </a:lnSpc>
              <a:buNone/>
              <a:tabLst>
                <a:tab pos="0" algn="l"/>
              </a:tabLst>
            </a:pPr>
            <a:r>
              <a:rPr lang="en-GB" sz="5400" b="0" u="none" strike="noStrike" dirty="0">
                <a:solidFill>
                  <a:schemeClr val="dk1"/>
                </a:solidFill>
                <a:effectLst/>
                <a:uFillTx/>
                <a:latin typeface="Candara"/>
              </a:rPr>
              <a:t>IIOM US Chapter</a:t>
            </a:r>
            <a:br>
              <a:rPr sz="5400" dirty="0"/>
            </a:br>
            <a:r>
              <a:rPr lang="en-GB" sz="5400" b="0" u="none" strike="noStrike" dirty="0">
                <a:solidFill>
                  <a:schemeClr val="dk1"/>
                </a:solidFill>
                <a:effectLst/>
                <a:uFillTx/>
                <a:latin typeface="Candara"/>
              </a:rPr>
              <a:t>Members Meeting</a:t>
            </a:r>
            <a:endParaRPr lang="de-DE" sz="5400" b="0" u="none" strike="noStrike" dirty="0">
              <a:solidFill>
                <a:srgbClr val="FFFFFF"/>
              </a:solidFill>
              <a:effectLst/>
              <a:uFillTx/>
              <a:latin typeface="Candara"/>
            </a:endParaRPr>
          </a:p>
        </p:txBody>
      </p:sp>
      <p:sp>
        <p:nvSpPr>
          <p:cNvPr id="318" name="PlaceHolder 2"/>
          <p:cNvSpPr>
            <a:spLocks noGrp="1"/>
          </p:cNvSpPr>
          <p:nvPr>
            <p:ph type="subTitle" idx="4294967295"/>
          </p:nvPr>
        </p:nvSpPr>
        <p:spPr>
          <a:xfrm>
            <a:off x="1524793" y="3573463"/>
            <a:ext cx="9142413" cy="1655762"/>
          </a:xfrm>
          <a:prstGeom prst="rect">
            <a:avLst/>
          </a:prstGeom>
          <a:noFill/>
          <a:ln w="0">
            <a:noFill/>
          </a:ln>
        </p:spPr>
        <p:txBody>
          <a:bodyPr lIns="91440" tIns="45720" rIns="91440" bIns="45720" anchor="t">
            <a:normAutofit/>
          </a:bodyPr>
          <a:lstStyle/>
          <a:p>
            <a:pPr indent="0" algn="ctr" defTabSz="685800">
              <a:lnSpc>
                <a:spcPct val="100000"/>
              </a:lnSpc>
              <a:spcBef>
                <a:spcPts val="300"/>
              </a:spcBef>
              <a:buNone/>
              <a:tabLst>
                <a:tab pos="0" algn="l"/>
              </a:tabLst>
            </a:pPr>
            <a:r>
              <a:rPr lang="en-US" sz="1500" b="0" u="none" strike="noStrike" dirty="0">
                <a:solidFill>
                  <a:srgbClr val="FFFFFF"/>
                </a:solidFill>
                <a:effectLst/>
                <a:uFillTx/>
                <a:latin typeface="Candara"/>
              </a:rPr>
              <a:t>Chair – Charles Bourland		Vice Chair – Randall Lindsay</a:t>
            </a:r>
            <a:endParaRPr lang="en-US" sz="1500" b="0" u="none" strike="noStrike" dirty="0">
              <a:solidFill>
                <a:srgbClr val="000000"/>
              </a:solidFill>
              <a:effectLst/>
              <a:uFillTx/>
              <a:latin typeface="Arial"/>
            </a:endParaRPr>
          </a:p>
          <a:p>
            <a:pPr indent="0" algn="ctr" defTabSz="685800">
              <a:lnSpc>
                <a:spcPct val="100000"/>
              </a:lnSpc>
              <a:spcBef>
                <a:spcPts val="300"/>
              </a:spcBef>
              <a:buNone/>
              <a:tabLst>
                <a:tab pos="0" algn="l"/>
              </a:tabLst>
            </a:pPr>
            <a:endParaRPr lang="en-US" sz="1500" b="0" u="none" strike="noStrike" dirty="0">
              <a:solidFill>
                <a:srgbClr val="000000"/>
              </a:solidFill>
              <a:effectLst/>
              <a:uFillTx/>
              <a:latin typeface="Arial"/>
            </a:endParaRPr>
          </a:p>
          <a:p>
            <a:pPr indent="0" algn="ctr" defTabSz="685800">
              <a:lnSpc>
                <a:spcPct val="100000"/>
              </a:lnSpc>
              <a:spcBef>
                <a:spcPts val="300"/>
              </a:spcBef>
              <a:buNone/>
              <a:tabLst>
                <a:tab pos="0" algn="l"/>
              </a:tabLst>
            </a:pPr>
            <a:r>
              <a:rPr lang="en-US" sz="1500" b="0" u="none" strike="noStrike" dirty="0">
                <a:solidFill>
                  <a:srgbClr val="FFFFFF"/>
                </a:solidFill>
                <a:effectLst/>
                <a:uFillTx/>
                <a:latin typeface="Candara"/>
              </a:rPr>
              <a:t>30 March 2026 – 12:30p EST</a:t>
            </a:r>
            <a:endParaRPr lang="en-US" sz="1500" b="0" u="none" strike="noStrike" dirty="0">
              <a:solidFill>
                <a:srgbClr val="000000"/>
              </a:solidFill>
              <a:effectLst/>
              <a:uFillTx/>
              <a:latin typeface="Arial"/>
            </a:endParaRPr>
          </a:p>
          <a:p>
            <a:pPr indent="0" algn="ctr" defTabSz="685800">
              <a:lnSpc>
                <a:spcPct val="100000"/>
              </a:lnSpc>
              <a:spcBef>
                <a:spcPts val="300"/>
              </a:spcBef>
              <a:buNone/>
              <a:tabLst>
                <a:tab pos="0" algn="l"/>
              </a:tabLst>
            </a:pPr>
            <a:endParaRPr lang="en-US" sz="1500" b="0" u="none" strike="noStrike" dirty="0">
              <a:solidFill>
                <a:srgbClr val="000000"/>
              </a:solidFill>
              <a:effectLst/>
              <a:uFillTx/>
              <a:latin typeface="Arial"/>
            </a:endParaRPr>
          </a:p>
          <a:p>
            <a:pPr indent="0" algn="ctr" defTabSz="685800">
              <a:lnSpc>
                <a:spcPct val="100000"/>
              </a:lnSpc>
              <a:spcBef>
                <a:spcPts val="300"/>
              </a:spcBef>
              <a:buNone/>
              <a:tabLst>
                <a:tab pos="0" algn="l"/>
              </a:tabLst>
            </a:pPr>
            <a:r>
              <a:rPr lang="en-US" sz="1500" b="0" u="sng" strike="noStrike" dirty="0">
                <a:solidFill>
                  <a:srgbClr val="0080FF"/>
                </a:solidFill>
                <a:effectLst/>
                <a:uFillTx/>
                <a:latin typeface="Candara"/>
                <a:hlinkClick r:id="rId2"/>
              </a:rPr>
              <a:t>https://usiiom.org/</a:t>
            </a:r>
            <a:r>
              <a:rPr lang="en-US" sz="1500" b="0" u="none" strike="noStrike" dirty="0">
                <a:solidFill>
                  <a:srgbClr val="FFFFFF"/>
                </a:solidFill>
                <a:effectLst/>
                <a:uFillTx/>
                <a:latin typeface="Candara"/>
              </a:rPr>
              <a:t> </a:t>
            </a:r>
            <a:endParaRPr lang="en-US" sz="1500" b="0" u="none" strike="noStrike" dirty="0">
              <a:solidFill>
                <a:srgbClr val="000000"/>
              </a:solidFill>
              <a:effectLst/>
              <a:uFillTx/>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descr="A map of the world&#10;&#10;AI-generated content may be incorrect."/>
          <p:cNvPicPr/>
          <p:nvPr/>
        </p:nvPicPr>
        <p:blipFill>
          <a:blip r:embed="rId2">
            <a:alphaModFix amt="50000"/>
          </a:blip>
          <a:stretch/>
        </p:blipFill>
        <p:spPr>
          <a:xfrm>
            <a:off x="1293120" y="925920"/>
            <a:ext cx="9605520" cy="5385960"/>
          </a:xfrm>
          <a:prstGeom prst="rect">
            <a:avLst/>
          </a:prstGeom>
          <a:noFill/>
          <a:ln w="0">
            <a:noFill/>
          </a:ln>
        </p:spPr>
      </p:pic>
      <p:sp>
        <p:nvSpPr>
          <p:cNvPr id="349" name="PlaceHolder 1"/>
          <p:cNvSpPr>
            <a:spLocks noGrp="1"/>
          </p:cNvSpPr>
          <p:nvPr>
            <p:ph/>
          </p:nvPr>
        </p:nvSpPr>
        <p:spPr>
          <a:xfrm>
            <a:off x="561600" y="1072800"/>
            <a:ext cx="5878440" cy="5180040"/>
          </a:xfrm>
          <a:prstGeom prst="rect">
            <a:avLst/>
          </a:prstGeom>
          <a:noFill/>
          <a:ln w="0">
            <a:noFill/>
          </a:ln>
        </p:spPr>
        <p:txBody>
          <a:bodyPr lIns="91440" tIns="45720" rIns="91440" bIns="45720" anchor="t">
            <a:normAutofit lnSpcReduction="9999"/>
          </a:bodyPr>
          <a:lstStyle/>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Who We Are &amp; What We Do: </a:t>
            </a:r>
            <a:endParaRPr lang="en-US" sz="1600" b="0" u="none" strike="noStrike">
              <a:solidFill>
                <a:schemeClr val="dk1"/>
              </a:solidFill>
              <a:effectLst/>
              <a:uFillTx/>
              <a:latin typeface="Calibri"/>
            </a:endParaRP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Flip Electronics is an </a:t>
            </a:r>
            <a:r>
              <a:rPr lang="en-US" sz="1400" b="1" u="none" strike="noStrike">
                <a:solidFill>
                  <a:schemeClr val="dk1"/>
                </a:solidFill>
                <a:effectLst/>
                <a:uFillTx/>
                <a:latin typeface="Calibri"/>
              </a:rPr>
              <a:t>authorized</a:t>
            </a:r>
            <a:r>
              <a:rPr lang="en-US" sz="1400" b="0" u="none" strike="noStrike">
                <a:solidFill>
                  <a:schemeClr val="dk1"/>
                </a:solidFill>
                <a:effectLst/>
                <a:uFillTx/>
                <a:latin typeface="Calibri"/>
              </a:rPr>
              <a:t> </a:t>
            </a:r>
            <a:r>
              <a:rPr lang="en-US" sz="1400" b="1" u="none" strike="noStrike">
                <a:solidFill>
                  <a:schemeClr val="dk1"/>
                </a:solidFill>
                <a:effectLst/>
                <a:uFillTx/>
                <a:latin typeface="Calibri"/>
              </a:rPr>
              <a:t>distributor and manufacturer of</a:t>
            </a:r>
            <a:r>
              <a:rPr lang="en-US" sz="1400" b="0" u="none" strike="noStrike">
                <a:solidFill>
                  <a:schemeClr val="dk1"/>
                </a:solidFill>
                <a:effectLst/>
                <a:uFillTx/>
                <a:latin typeface="Calibri"/>
              </a:rPr>
              <a:t> </a:t>
            </a:r>
            <a:r>
              <a:rPr lang="en-US" sz="1400" b="1" u="none" strike="noStrike">
                <a:solidFill>
                  <a:schemeClr val="dk1"/>
                </a:solidFill>
                <a:effectLst/>
                <a:uFillTx/>
                <a:latin typeface="Calibri"/>
              </a:rPr>
              <a:t>obsolete and EOL electronic components.</a:t>
            </a:r>
            <a:endParaRPr lang="en-US" sz="1400" b="0" u="none" strike="noStrike">
              <a:solidFill>
                <a:schemeClr val="dk1"/>
              </a:solidFill>
              <a:effectLst/>
              <a:uFillTx/>
              <a:latin typeface="Calibri"/>
            </a:endParaRP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Experts in providing comprehensive </a:t>
            </a:r>
            <a:r>
              <a:rPr lang="en-US" sz="1400" b="1" u="none" strike="noStrike">
                <a:solidFill>
                  <a:schemeClr val="dk1"/>
                </a:solidFill>
                <a:effectLst/>
                <a:uFillTx/>
                <a:latin typeface="Calibri"/>
                <a:ea typeface="Calibri"/>
              </a:rPr>
              <a:t>Obsolescence Management</a:t>
            </a:r>
            <a:r>
              <a:rPr lang="en-US" sz="1400" b="0" u="none" strike="noStrike">
                <a:solidFill>
                  <a:schemeClr val="dk1"/>
                </a:solidFill>
                <a:effectLst/>
                <a:uFillTx/>
                <a:latin typeface="Calibri"/>
                <a:ea typeface="Calibri"/>
              </a:rPr>
              <a:t> services to our customers and manufacturer partners through:</a:t>
            </a:r>
            <a:endParaRPr lang="en-US" sz="1400" b="0" u="none" strike="noStrike">
              <a:solidFill>
                <a:schemeClr val="dk1"/>
              </a:solidFill>
              <a:effectLst/>
              <a:uFillTx/>
              <a:latin typeface="Calibri"/>
            </a:endParaRPr>
          </a:p>
          <a:p>
            <a:pPr marL="1143000" lvl="2" indent="-228600" algn="l" defTabSz="914400">
              <a:lnSpc>
                <a:spcPct val="90000"/>
              </a:lnSpc>
              <a:spcBef>
                <a:spcPts val="499"/>
              </a:spcBef>
              <a:buClr>
                <a:srgbClr val="3C3C3C"/>
              </a:buClr>
              <a:buFont typeface="Arial"/>
              <a:buChar char="•"/>
            </a:pPr>
            <a:r>
              <a:rPr lang="en-US" sz="1400" b="1" u="none" strike="noStrike">
                <a:solidFill>
                  <a:schemeClr val="dk1"/>
                </a:solidFill>
                <a:effectLst/>
                <a:uFillTx/>
                <a:latin typeface="Calibri"/>
                <a:ea typeface="Calibri"/>
              </a:rPr>
              <a:t>Authorized Distribution Services </a:t>
            </a:r>
            <a:r>
              <a:rPr lang="en-US" sz="1400" b="0" u="none" strike="noStrike">
                <a:solidFill>
                  <a:schemeClr val="dk1"/>
                </a:solidFill>
                <a:effectLst/>
                <a:uFillTx/>
                <a:latin typeface="Calibri"/>
                <a:ea typeface="Calibri"/>
              </a:rPr>
              <a:t>specializing in Obsolete and EOL electronics components.</a:t>
            </a:r>
            <a:endParaRPr lang="en-US" sz="1400" b="0" u="none" strike="noStrike">
              <a:solidFill>
                <a:schemeClr val="dk1"/>
              </a:solidFill>
              <a:effectLst/>
              <a:uFillTx/>
              <a:latin typeface="Calibri"/>
            </a:endParaRPr>
          </a:p>
          <a:p>
            <a:pPr marL="1143000" lvl="2"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Flip Electronics Manufacturing Services (FMS), a division of Flip, offering </a:t>
            </a:r>
            <a:r>
              <a:rPr lang="en-US" sz="1400" b="1" u="none" strike="noStrike">
                <a:solidFill>
                  <a:schemeClr val="dk1"/>
                </a:solidFill>
                <a:effectLst/>
                <a:uFillTx/>
                <a:latin typeface="Calibri"/>
                <a:ea typeface="Calibri"/>
              </a:rPr>
              <a:t>Extended Manufacturing</a:t>
            </a:r>
            <a:r>
              <a:rPr lang="en-US" sz="1400" b="0" u="none" strike="noStrike">
                <a:solidFill>
                  <a:schemeClr val="dk1"/>
                </a:solidFill>
                <a:effectLst/>
                <a:uFillTx/>
                <a:latin typeface="Calibri"/>
                <a:ea typeface="Calibri"/>
              </a:rPr>
              <a:t> </a:t>
            </a:r>
            <a:r>
              <a:rPr lang="en-US" sz="1400" b="1" u="none" strike="noStrike">
                <a:solidFill>
                  <a:schemeClr val="dk1"/>
                </a:solidFill>
                <a:effectLst/>
                <a:uFillTx/>
                <a:latin typeface="Calibri"/>
                <a:ea typeface="Calibri"/>
              </a:rPr>
              <a:t>capabilities</a:t>
            </a:r>
            <a:r>
              <a:rPr lang="en-US" sz="1400" b="0" u="none" strike="noStrike">
                <a:solidFill>
                  <a:schemeClr val="dk1"/>
                </a:solidFill>
                <a:effectLst/>
                <a:uFillTx/>
                <a:latin typeface="Calibri"/>
                <a:ea typeface="Calibri"/>
              </a:rPr>
              <a:t> of EOL components.</a:t>
            </a:r>
            <a:endParaRPr lang="en-US" sz="1400" b="0" u="none" strike="noStrike">
              <a:solidFill>
                <a:schemeClr val="dk1"/>
              </a:solidFill>
              <a:effectLst/>
              <a:uFillTx/>
              <a:latin typeface="Calibri"/>
            </a:endParaRP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Established </a:t>
            </a:r>
            <a:r>
              <a:rPr lang="en-US" sz="1400" b="1" u="none" strike="noStrike">
                <a:solidFill>
                  <a:schemeClr val="dk1"/>
                </a:solidFill>
                <a:effectLst/>
                <a:uFillTx/>
                <a:latin typeface="Calibri"/>
                <a:ea typeface="Calibri"/>
              </a:rPr>
              <a:t>strong partnerships</a:t>
            </a:r>
            <a:r>
              <a:rPr lang="en-US" sz="1400" b="0" u="none" strike="noStrike">
                <a:solidFill>
                  <a:schemeClr val="dk1"/>
                </a:solidFill>
                <a:effectLst/>
                <a:uFillTx/>
                <a:latin typeface="Calibri"/>
                <a:ea typeface="Calibri"/>
              </a:rPr>
              <a:t> with leading original equipment manufacturers (OEMs) and Electronics Manufacturing Services companies (EMS) worldwide.</a:t>
            </a:r>
            <a:endParaRPr lang="en-US" sz="1400" b="0" u="none" strike="noStrike">
              <a:solidFill>
                <a:schemeClr val="dk1"/>
              </a:solidFill>
              <a:effectLst/>
              <a:uFillTx/>
              <a:latin typeface="Calibri"/>
            </a:endParaRPr>
          </a:p>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ea typeface="Calibri"/>
              </a:rPr>
              <a:t>Who We Are NOT: </a:t>
            </a:r>
            <a:endParaRPr lang="en-US" sz="1600" b="0" u="none" strike="noStrike">
              <a:solidFill>
                <a:schemeClr val="dk1"/>
              </a:solidFill>
              <a:effectLst/>
              <a:uFillTx/>
              <a:latin typeface="Calibri"/>
            </a:endParaRP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Flip is </a:t>
            </a:r>
            <a:r>
              <a:rPr lang="en-US" sz="1400" b="0" u="sng" strike="noStrike">
                <a:solidFill>
                  <a:schemeClr val="dk1"/>
                </a:solidFill>
                <a:effectLst/>
                <a:uFillTx/>
                <a:latin typeface="Calibri"/>
                <a:ea typeface="Calibri"/>
              </a:rPr>
              <a:t>NOT A BROKER</a:t>
            </a:r>
            <a:r>
              <a:rPr lang="en-US" sz="1400" b="0" u="none" strike="noStrike">
                <a:solidFill>
                  <a:schemeClr val="dk1"/>
                </a:solidFill>
                <a:effectLst/>
                <a:uFillTx/>
                <a:latin typeface="Calibri"/>
                <a:ea typeface="Calibri"/>
              </a:rPr>
              <a:t>. </a:t>
            </a:r>
            <a:endParaRPr lang="en-US" sz="1400" b="0" u="none" strike="noStrike">
              <a:solidFill>
                <a:schemeClr val="dk1"/>
              </a:solidFill>
              <a:effectLst/>
              <a:uFillTx/>
              <a:latin typeface="Calibri"/>
            </a:endParaRP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Flip is </a:t>
            </a:r>
            <a:r>
              <a:rPr lang="en-US" sz="1400" b="0" u="sng" strike="noStrike">
                <a:solidFill>
                  <a:schemeClr val="dk1"/>
                </a:solidFill>
                <a:effectLst/>
                <a:uFillTx/>
                <a:latin typeface="Calibri"/>
                <a:ea typeface="Calibri"/>
              </a:rPr>
              <a:t>NOT AN INDEPENDENT DISTRIBUTOR</a:t>
            </a:r>
            <a:r>
              <a:rPr lang="en-US" sz="1400" b="0" u="none" strike="noStrike">
                <a:solidFill>
                  <a:schemeClr val="dk1"/>
                </a:solidFill>
                <a:effectLst/>
                <a:uFillTx/>
                <a:latin typeface="Calibri"/>
                <a:ea typeface="Calibri"/>
              </a:rPr>
              <a:t>.</a:t>
            </a:r>
            <a:endParaRPr lang="en-US" sz="1400" b="0" u="none" strike="noStrike">
              <a:solidFill>
                <a:schemeClr val="dk1"/>
              </a:solidFill>
              <a:effectLst/>
              <a:uFillTx/>
              <a:latin typeface="Calibri"/>
            </a:endParaRPr>
          </a:p>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ea typeface="Calibri"/>
              </a:rPr>
              <a:t>Core Solutions: </a:t>
            </a:r>
            <a:endParaRPr lang="en-US" sz="1600" b="0" u="none" strike="noStrike">
              <a:solidFill>
                <a:schemeClr val="dk1"/>
              </a:solidFill>
              <a:effectLst/>
              <a:uFillTx/>
              <a:latin typeface="Calibri"/>
            </a:endParaRPr>
          </a:p>
          <a:p>
            <a:pPr marL="743040" lvl="1" indent="-28584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Relentless Commitment to addressing industry shortages and Product Obsolescence challenges.</a:t>
            </a:r>
            <a:endParaRPr lang="en-US" sz="1400" b="0" u="none" strike="noStrike">
              <a:solidFill>
                <a:schemeClr val="dk1"/>
              </a:solidFill>
              <a:effectLst/>
              <a:uFillTx/>
              <a:latin typeface="Calibri"/>
            </a:endParaRPr>
          </a:p>
          <a:p>
            <a:pPr marL="743040" lvl="1" indent="-28584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Supplying hard-to-find, factory-authorized components.</a:t>
            </a:r>
            <a:endParaRPr lang="en-US" sz="1400" b="0" u="none" strike="noStrike">
              <a:solidFill>
                <a:schemeClr val="dk1"/>
              </a:solidFill>
              <a:effectLst/>
              <a:uFillTx/>
              <a:latin typeface="Calibri"/>
            </a:endParaRPr>
          </a:p>
          <a:p>
            <a:pPr marL="743040" lvl="1" indent="-28584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Protecting supply chains from counterfeits and gray market risks.</a:t>
            </a:r>
            <a:endParaRPr lang="en-US" sz="1400" b="0" u="none" strike="noStrike">
              <a:solidFill>
                <a:schemeClr val="dk1"/>
              </a:solidFill>
              <a:effectLst/>
              <a:uFillTx/>
              <a:latin typeface="Calibri"/>
            </a:endParaRPr>
          </a:p>
          <a:p>
            <a:pPr marL="743040" lvl="1" indent="-28584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ea typeface="Calibri"/>
              </a:rPr>
              <a:t>Developing proactive end-of-life strategies to avoid costly redesigns.</a:t>
            </a:r>
            <a:endParaRPr lang="en-US" sz="1400" b="0" u="none" strike="noStrike">
              <a:solidFill>
                <a:schemeClr val="dk1"/>
              </a:solidFill>
              <a:effectLst/>
              <a:uFillTx/>
              <a:latin typeface="Calibri"/>
            </a:endParaRPr>
          </a:p>
          <a:p>
            <a:pPr marL="457200" indent="0" algn="l" defTabSz="914400">
              <a:lnSpc>
                <a:spcPct val="90000"/>
              </a:lnSpc>
              <a:spcBef>
                <a:spcPts val="499"/>
              </a:spcBef>
              <a:buNone/>
              <a:tabLst>
                <a:tab pos="0" algn="l"/>
              </a:tabLst>
            </a:pPr>
            <a:endParaRPr lang="en-US" sz="1400" b="0" u="none" strike="noStrike">
              <a:solidFill>
                <a:schemeClr val="dk1"/>
              </a:solidFill>
              <a:effectLst/>
              <a:uFillTx/>
              <a:latin typeface="Calibri"/>
            </a:endParaRPr>
          </a:p>
          <a:p>
            <a:pPr indent="0" algn="l" defTabSz="914400">
              <a:lnSpc>
                <a:spcPct val="90000"/>
              </a:lnSpc>
              <a:spcBef>
                <a:spcPts val="499"/>
              </a:spcBef>
              <a:buNone/>
              <a:tabLst>
                <a:tab pos="0" algn="l"/>
              </a:tabLst>
            </a:pPr>
            <a:endParaRPr lang="en-US" sz="1400" b="0" u="none" strike="noStrike">
              <a:solidFill>
                <a:schemeClr val="dk1"/>
              </a:solidFill>
              <a:effectLst/>
              <a:uFillTx/>
              <a:latin typeface="Calibri"/>
            </a:endParaRPr>
          </a:p>
          <a:p>
            <a:pPr indent="0" algn="l" defTabSz="914400">
              <a:lnSpc>
                <a:spcPct val="90000"/>
              </a:lnSpc>
              <a:spcBef>
                <a:spcPts val="499"/>
              </a:spcBef>
              <a:buNone/>
              <a:tabLst>
                <a:tab pos="0" algn="l"/>
              </a:tabLst>
            </a:pPr>
            <a:endParaRPr lang="en-US" sz="1400" b="0" u="none" strike="noStrike">
              <a:solidFill>
                <a:schemeClr val="dk1"/>
              </a:solidFill>
              <a:effectLst/>
              <a:uFillTx/>
              <a:latin typeface="Calibri"/>
            </a:endParaRPr>
          </a:p>
        </p:txBody>
      </p:sp>
      <p:sp>
        <p:nvSpPr>
          <p:cNvPr id="350" name="PlaceHolder 2"/>
          <p:cNvSpPr>
            <a:spLocks noGrp="1"/>
          </p:cNvSpPr>
          <p:nvPr>
            <p:ph type="sldNum" idx="33"/>
          </p:nvPr>
        </p:nvSpPr>
        <p:spPr>
          <a:xfrm>
            <a:off x="888804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050" b="0" u="none" strike="noStrike">
                <a:solidFill>
                  <a:srgbClr val="3C3C3C"/>
                </a:solidFill>
                <a:effectLst/>
                <a:uFillTx/>
                <a:latin typeface="Calibri"/>
              </a:defRPr>
            </a:lvl1pPr>
          </a:lstStyle>
          <a:p>
            <a:pPr indent="0" algn="r" defTabSz="914400">
              <a:lnSpc>
                <a:spcPct val="100000"/>
              </a:lnSpc>
              <a:buNone/>
              <a:tabLst>
                <a:tab pos="0" algn="l"/>
              </a:tabLst>
            </a:pPr>
            <a:fld id="{5E818D05-A50A-487D-A5F3-FBDC42AB98D1}" type="slidenum">
              <a:rPr lang="en-US" sz="1050" b="0" u="none" strike="noStrike">
                <a:solidFill>
                  <a:srgbClr val="3C3C3C"/>
                </a:solidFill>
                <a:effectLst/>
                <a:uFillTx/>
                <a:latin typeface="Calibri"/>
              </a:rPr>
              <a:t>10</a:t>
            </a:fld>
            <a:endParaRPr lang="en-US" sz="1050" b="0" u="none" strike="noStrike">
              <a:solidFill>
                <a:srgbClr val="000000"/>
              </a:solidFill>
              <a:effectLst/>
              <a:uFillTx/>
              <a:latin typeface="Times New Roman"/>
            </a:endParaRPr>
          </a:p>
        </p:txBody>
      </p:sp>
      <p:sp>
        <p:nvSpPr>
          <p:cNvPr id="351" name="PlaceHolder 3"/>
          <p:cNvSpPr>
            <a:spLocks noGrp="1"/>
          </p:cNvSpPr>
          <p:nvPr>
            <p:ph type="title"/>
          </p:nvPr>
        </p:nvSpPr>
        <p:spPr>
          <a:xfrm>
            <a:off x="561600" y="261000"/>
            <a:ext cx="11069280" cy="664560"/>
          </a:xfrm>
          <a:prstGeom prst="rect">
            <a:avLst/>
          </a:prstGeom>
          <a:noFill/>
          <a:ln w="0">
            <a:noFill/>
          </a:ln>
        </p:spPr>
        <p:txBody>
          <a:bodyPr lIns="91440" tIns="45720" rIns="91440" bIns="45720" anchor="b">
            <a:noAutofit/>
          </a:bodyPr>
          <a:lstStyle/>
          <a:p>
            <a:pPr indent="0" algn="l" defTabSz="914400">
              <a:lnSpc>
                <a:spcPct val="90000"/>
              </a:lnSpc>
              <a:buNone/>
            </a:pPr>
            <a:r>
              <a:rPr lang="en-US" sz="2800" b="1" u="none" strike="noStrike">
                <a:solidFill>
                  <a:schemeClr val="dk1"/>
                </a:solidFill>
                <a:effectLst/>
                <a:uFillTx/>
                <a:latin typeface="Calibri"/>
              </a:rPr>
              <a:t>Company Overview - ‘Making Obsolescence Obsolete’</a:t>
            </a:r>
          </a:p>
        </p:txBody>
      </p:sp>
      <p:sp>
        <p:nvSpPr>
          <p:cNvPr id="352" name="Content Placeholder 9"/>
          <p:cNvSpPr/>
          <p:nvPr/>
        </p:nvSpPr>
        <p:spPr>
          <a:xfrm>
            <a:off x="7126200" y="2355120"/>
            <a:ext cx="4503600" cy="2147040"/>
          </a:xfrm>
          <a:prstGeom prst="rect">
            <a:avLst/>
          </a:prstGeom>
          <a:solidFill>
            <a:schemeClr val="accent1">
              <a:lumMod val="20000"/>
              <a:lumOff val="80000"/>
            </a:schemeClr>
          </a:solidFill>
          <a:ln w="0">
            <a:solidFill>
              <a:srgbClr val="ADD538"/>
            </a:solid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anchor="ctr">
            <a:normAutofit lnSpcReduction="9999"/>
          </a:bodyPr>
          <a:lstStyle/>
          <a:p>
            <a:pPr marL="228600" indent="-228600" defTabSz="914400">
              <a:lnSpc>
                <a:spcPct val="90000"/>
              </a:lnSpc>
              <a:spcBef>
                <a:spcPts val="1001"/>
              </a:spcBef>
              <a:buClr>
                <a:srgbClr val="3C3C3C"/>
              </a:buClr>
              <a:buFont typeface="Arial"/>
              <a:buChar char="•"/>
            </a:pPr>
            <a:r>
              <a:rPr lang="en-US" sz="1700" b="1" u="none" strike="noStrike">
                <a:solidFill>
                  <a:srgbClr val="3C3C3C"/>
                </a:solidFill>
                <a:effectLst/>
                <a:uFillTx/>
                <a:latin typeface="Calibri"/>
              </a:rPr>
              <a:t>HQ &amp; Distribution Center:</a:t>
            </a:r>
            <a:endParaRPr lang="en-US" sz="1700" b="0" u="none" strike="noStrike">
              <a:solidFill>
                <a:srgbClr val="000000"/>
              </a:solidFill>
              <a:effectLst/>
              <a:uFillTx/>
              <a:latin typeface="Arial"/>
            </a:endParaRPr>
          </a:p>
          <a:p>
            <a:pPr marL="685800" lvl="1" indent="-228600" defTabSz="914400">
              <a:lnSpc>
                <a:spcPct val="90000"/>
              </a:lnSpc>
              <a:spcBef>
                <a:spcPts val="499"/>
              </a:spcBef>
              <a:buClr>
                <a:srgbClr val="3C3C3C"/>
              </a:buClr>
              <a:buFont typeface="Arial"/>
              <a:buChar char="•"/>
            </a:pPr>
            <a:r>
              <a:rPr lang="en-US" sz="1500" b="0" u="none" strike="noStrike">
                <a:solidFill>
                  <a:srgbClr val="3C3C3C"/>
                </a:solidFill>
                <a:effectLst/>
                <a:uFillTx/>
                <a:latin typeface="Calibri"/>
              </a:rPr>
              <a:t>Alpharetta, Georgia, USA with global presence via teams in EMEA &amp; APAC regions</a:t>
            </a:r>
            <a:endParaRPr lang="en-US" sz="1500" b="0" u="none" strike="noStrike">
              <a:solidFill>
                <a:srgbClr val="000000"/>
              </a:solidFill>
              <a:effectLst/>
              <a:uFillTx/>
              <a:latin typeface="Arial"/>
            </a:endParaRPr>
          </a:p>
          <a:p>
            <a:pPr marL="228600" indent="-228600" defTabSz="914400">
              <a:lnSpc>
                <a:spcPct val="90000"/>
              </a:lnSpc>
              <a:spcBef>
                <a:spcPts val="1001"/>
              </a:spcBef>
              <a:buClr>
                <a:srgbClr val="3C3C3C"/>
              </a:buClr>
              <a:buFont typeface="Arial"/>
              <a:buChar char="•"/>
            </a:pPr>
            <a:r>
              <a:rPr lang="en-US" sz="1700" b="1" u="none" strike="noStrike">
                <a:solidFill>
                  <a:srgbClr val="3C3C3C"/>
                </a:solidFill>
                <a:effectLst/>
                <a:uFillTx/>
                <a:latin typeface="Calibri"/>
              </a:rPr>
              <a:t>Primary Industries Served: </a:t>
            </a:r>
            <a:endParaRPr lang="en-US" sz="1700" b="0" u="none" strike="noStrike">
              <a:solidFill>
                <a:srgbClr val="000000"/>
              </a:solidFill>
              <a:effectLst/>
              <a:uFillTx/>
              <a:latin typeface="Arial"/>
            </a:endParaRPr>
          </a:p>
          <a:p>
            <a:pPr marL="685800" lvl="1" indent="-228600" defTabSz="914400">
              <a:lnSpc>
                <a:spcPct val="90000"/>
              </a:lnSpc>
              <a:spcBef>
                <a:spcPts val="499"/>
              </a:spcBef>
              <a:buClr>
                <a:srgbClr val="3C3C3C"/>
              </a:buClr>
              <a:buFont typeface="Arial"/>
              <a:buChar char="•"/>
            </a:pPr>
            <a:r>
              <a:rPr lang="en-US" sz="1500" b="0" u="none" strike="noStrike">
                <a:solidFill>
                  <a:srgbClr val="3C3C3C"/>
                </a:solidFill>
                <a:effectLst/>
                <a:uFillTx/>
                <a:latin typeface="Calibri"/>
              </a:rPr>
              <a:t>Aerospace &amp; Defense, Transportation, Industrial, Medical, IoT</a:t>
            </a:r>
            <a:endParaRPr lang="en-US" sz="1500" b="0" u="none" strike="noStrike">
              <a:solidFill>
                <a:srgbClr val="000000"/>
              </a:solidFill>
              <a:effectLst/>
              <a:uFillTx/>
              <a:latin typeface="Arial"/>
            </a:endParaRPr>
          </a:p>
          <a:p>
            <a:pPr marL="228600" indent="-228600" defTabSz="914400">
              <a:lnSpc>
                <a:spcPct val="90000"/>
              </a:lnSpc>
              <a:spcBef>
                <a:spcPts val="1001"/>
              </a:spcBef>
              <a:buClr>
                <a:srgbClr val="3C3C3C"/>
              </a:buClr>
              <a:buFont typeface="Arial"/>
              <a:buChar char="•"/>
            </a:pPr>
            <a:r>
              <a:rPr lang="en-US" sz="1700" b="1" u="none" strike="noStrike">
                <a:solidFill>
                  <a:srgbClr val="3C3C3C"/>
                </a:solidFill>
                <a:effectLst/>
                <a:uFillTx/>
                <a:latin typeface="Calibri"/>
              </a:rPr>
              <a:t>Employees:</a:t>
            </a:r>
            <a:endParaRPr lang="en-US" sz="1700" b="0" u="none" strike="noStrike">
              <a:solidFill>
                <a:srgbClr val="000000"/>
              </a:solidFill>
              <a:effectLst/>
              <a:uFillTx/>
              <a:latin typeface="Arial"/>
            </a:endParaRPr>
          </a:p>
          <a:p>
            <a:pPr marL="685800" lvl="1" indent="-228600" defTabSz="914400">
              <a:lnSpc>
                <a:spcPct val="90000"/>
              </a:lnSpc>
              <a:spcBef>
                <a:spcPts val="499"/>
              </a:spcBef>
              <a:buClr>
                <a:srgbClr val="3C3C3C"/>
              </a:buClr>
              <a:buFont typeface="Arial"/>
              <a:buChar char="•"/>
            </a:pPr>
            <a:r>
              <a:rPr lang="en-US" sz="1500" b="0" u="none" strike="noStrike">
                <a:solidFill>
                  <a:srgbClr val="3C3C3C"/>
                </a:solidFill>
                <a:effectLst/>
                <a:uFillTx/>
                <a:latin typeface="Calibri"/>
              </a:rPr>
              <a:t>100+</a:t>
            </a:r>
            <a:endParaRPr lang="en-US" sz="1500" b="0" u="none" strike="noStrike">
              <a:solidFill>
                <a:srgbClr val="000000"/>
              </a:solidFill>
              <a:effectLst/>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anim calcmode="lin" valueType="num">
                                      <p:cBhvr additive="repl">
                                        <p:cTn id="7" dur="500" fill="hold"/>
                                        <p:tgtEl>
                                          <p:spTgt spid="349">
                                            <p:txEl>
                                              <p:pRg st="0" end="0"/>
                                            </p:txEl>
                                          </p:spTgt>
                                        </p:tgtEl>
                                        <p:attrNameLst>
                                          <p:attrName>ppt_x</p:attrName>
                                        </p:attrNameLst>
                                      </p:cBhvr>
                                      <p:tavLst>
                                        <p:tav>
                                          <p:val>
                                            <p:strVal val="#ppt_x"/>
                                          </p:val>
                                        </p:tav>
                                        <p:tav tm="100000">
                                          <p:val>
                                            <p:strVal val="#ppt_x"/>
                                          </p:val>
                                        </p:tav>
                                      </p:tavLst>
                                    </p:anim>
                                    <p:anim calcmode="lin" valueType="num">
                                      <p:cBhvr additive="repl">
                                        <p:cTn id="8" dur="500" fill="hold"/>
                                        <p:tgtEl>
                                          <p:spTgt spid="349">
                                            <p:txEl>
                                              <p:pRg st="0" end="0"/>
                                            </p:txEl>
                                          </p:spTgt>
                                        </p:tgtEl>
                                        <p:attrNameLst>
                                          <p:attrName>ppt_y</p:attrName>
                                        </p:attrNameLst>
                                      </p:cBhvr>
                                      <p:tavLst>
                                        <p:tav>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anim calcmode="lin" valueType="num">
                                      <p:cBhvr additive="repl">
                                        <p:cTn id="11" dur="500" fill="hold"/>
                                        <p:tgtEl>
                                          <p:spTgt spid="349">
                                            <p:txEl>
                                              <p:pRg st="1" end="1"/>
                                            </p:txEl>
                                          </p:spTgt>
                                        </p:tgtEl>
                                        <p:attrNameLst>
                                          <p:attrName>ppt_x</p:attrName>
                                        </p:attrNameLst>
                                      </p:cBhvr>
                                      <p:tavLst>
                                        <p:tav>
                                          <p:val>
                                            <p:strVal val="#ppt_x"/>
                                          </p:val>
                                        </p:tav>
                                        <p:tav tm="100000">
                                          <p:val>
                                            <p:strVal val="#ppt_x"/>
                                          </p:val>
                                        </p:tav>
                                      </p:tavLst>
                                    </p:anim>
                                    <p:anim calcmode="lin" valueType="num">
                                      <p:cBhvr additive="repl">
                                        <p:cTn id="12" dur="500" fill="hold"/>
                                        <p:tgtEl>
                                          <p:spTgt spid="349">
                                            <p:txEl>
                                              <p:pRg st="1" end="1"/>
                                            </p:txEl>
                                          </p:spTgt>
                                        </p:tgtEl>
                                        <p:attrNameLst>
                                          <p:attrName>ppt_y</p:attrName>
                                        </p:attrNameLst>
                                      </p:cBhvr>
                                      <p:tavLst>
                                        <p:tav>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anim calcmode="lin" valueType="num">
                                      <p:cBhvr additive="repl">
                                        <p:cTn id="15" dur="500" fill="hold"/>
                                        <p:tgtEl>
                                          <p:spTgt spid="349">
                                            <p:txEl>
                                              <p:pRg st="2" end="2"/>
                                            </p:txEl>
                                          </p:spTgt>
                                        </p:tgtEl>
                                        <p:attrNameLst>
                                          <p:attrName>ppt_x</p:attrName>
                                        </p:attrNameLst>
                                      </p:cBhvr>
                                      <p:tavLst>
                                        <p:tav>
                                          <p:val>
                                            <p:strVal val="#ppt_x"/>
                                          </p:val>
                                        </p:tav>
                                        <p:tav tm="100000">
                                          <p:val>
                                            <p:strVal val="#ppt_x"/>
                                          </p:val>
                                        </p:tav>
                                      </p:tavLst>
                                    </p:anim>
                                    <p:anim calcmode="lin" valueType="num">
                                      <p:cBhvr additive="repl">
                                        <p:cTn id="16" dur="500" fill="hold"/>
                                        <p:tgtEl>
                                          <p:spTgt spid="349">
                                            <p:txEl>
                                              <p:pRg st="2" end="2"/>
                                            </p:txEl>
                                          </p:spTgt>
                                        </p:tgtEl>
                                        <p:attrNameLst>
                                          <p:attrName>ppt_y</p:attrName>
                                        </p:attrNameLst>
                                      </p:cBhvr>
                                      <p:tavLst>
                                        <p:tav>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anim calcmode="lin" valueType="num">
                                      <p:cBhvr additive="repl">
                                        <p:cTn id="19" dur="500" fill="hold"/>
                                        <p:tgtEl>
                                          <p:spTgt spid="349">
                                            <p:txEl>
                                              <p:pRg st="3" end="3"/>
                                            </p:txEl>
                                          </p:spTgt>
                                        </p:tgtEl>
                                        <p:attrNameLst>
                                          <p:attrName>ppt_x</p:attrName>
                                        </p:attrNameLst>
                                      </p:cBhvr>
                                      <p:tavLst>
                                        <p:tav>
                                          <p:val>
                                            <p:strVal val="#ppt_x"/>
                                          </p:val>
                                        </p:tav>
                                        <p:tav tm="100000">
                                          <p:val>
                                            <p:strVal val="#ppt_x"/>
                                          </p:val>
                                        </p:tav>
                                      </p:tavLst>
                                    </p:anim>
                                    <p:anim calcmode="lin" valueType="num">
                                      <p:cBhvr additive="repl">
                                        <p:cTn id="20" dur="500" fill="hold"/>
                                        <p:tgtEl>
                                          <p:spTgt spid="349">
                                            <p:txEl>
                                              <p:pRg st="3" end="3"/>
                                            </p:txEl>
                                          </p:spTgt>
                                        </p:tgtEl>
                                        <p:attrNameLst>
                                          <p:attrName>ppt_y</p:attrName>
                                        </p:attrNameLst>
                                      </p:cBhvr>
                                      <p:tavLst>
                                        <p:tav>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anim calcmode="lin" valueType="num">
                                      <p:cBhvr additive="repl">
                                        <p:cTn id="23" dur="500" fill="hold"/>
                                        <p:tgtEl>
                                          <p:spTgt spid="349">
                                            <p:txEl>
                                              <p:pRg st="4" end="4"/>
                                            </p:txEl>
                                          </p:spTgt>
                                        </p:tgtEl>
                                        <p:attrNameLst>
                                          <p:attrName>ppt_x</p:attrName>
                                        </p:attrNameLst>
                                      </p:cBhvr>
                                      <p:tavLst>
                                        <p:tav>
                                          <p:val>
                                            <p:strVal val="#ppt_x"/>
                                          </p:val>
                                        </p:tav>
                                        <p:tav tm="100000">
                                          <p:val>
                                            <p:strVal val="#ppt_x"/>
                                          </p:val>
                                        </p:tav>
                                      </p:tavLst>
                                    </p:anim>
                                    <p:anim calcmode="lin" valueType="num">
                                      <p:cBhvr additive="repl">
                                        <p:cTn id="24" dur="500" fill="hold"/>
                                        <p:tgtEl>
                                          <p:spTgt spid="349">
                                            <p:txEl>
                                              <p:pRg st="4" end="4"/>
                                            </p:txEl>
                                          </p:spTgt>
                                        </p:tgtEl>
                                        <p:attrNameLst>
                                          <p:attrName>ppt_y</p:attrName>
                                        </p:attrNameLst>
                                      </p:cBhvr>
                                      <p:tavLst>
                                        <p:tav>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49">
                                            <p:txEl>
                                              <p:pRg st="5" end="5"/>
                                            </p:txEl>
                                          </p:spTgt>
                                        </p:tgtEl>
                                        <p:attrNameLst>
                                          <p:attrName>style.visibility</p:attrName>
                                        </p:attrNameLst>
                                      </p:cBhvr>
                                      <p:to>
                                        <p:strVal val="visible"/>
                                      </p:to>
                                    </p:set>
                                    <p:anim calcmode="lin" valueType="num">
                                      <p:cBhvr additive="repl">
                                        <p:cTn id="27" dur="500" fill="hold"/>
                                        <p:tgtEl>
                                          <p:spTgt spid="349">
                                            <p:txEl>
                                              <p:pRg st="5" end="5"/>
                                            </p:txEl>
                                          </p:spTgt>
                                        </p:tgtEl>
                                        <p:attrNameLst>
                                          <p:attrName>ppt_x</p:attrName>
                                        </p:attrNameLst>
                                      </p:cBhvr>
                                      <p:tavLst>
                                        <p:tav>
                                          <p:val>
                                            <p:strVal val="#ppt_x"/>
                                          </p:val>
                                        </p:tav>
                                        <p:tav tm="100000">
                                          <p:val>
                                            <p:strVal val="#ppt_x"/>
                                          </p:val>
                                        </p:tav>
                                      </p:tavLst>
                                    </p:anim>
                                    <p:anim calcmode="lin" valueType="num">
                                      <p:cBhvr additive="repl">
                                        <p:cTn id="28" dur="500" fill="hold"/>
                                        <p:tgtEl>
                                          <p:spTgt spid="349">
                                            <p:txEl>
                                              <p:pRg st="5" end="5"/>
                                            </p:txEl>
                                          </p:spTgt>
                                        </p:tgtEl>
                                        <p:attrNameLst>
                                          <p:attrName>ppt_y</p:attrName>
                                        </p:attrNameLst>
                                      </p:cBhvr>
                                      <p:tavLst>
                                        <p:tav>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49">
                                            <p:txEl>
                                              <p:pRg st="6" end="6"/>
                                            </p:txEl>
                                          </p:spTgt>
                                        </p:tgtEl>
                                        <p:attrNameLst>
                                          <p:attrName>style.visibility</p:attrName>
                                        </p:attrNameLst>
                                      </p:cBhvr>
                                      <p:to>
                                        <p:strVal val="visible"/>
                                      </p:to>
                                    </p:set>
                                    <p:anim calcmode="lin" valueType="num">
                                      <p:cBhvr additive="repl">
                                        <p:cTn id="33" dur="500" fill="hold"/>
                                        <p:tgtEl>
                                          <p:spTgt spid="349">
                                            <p:txEl>
                                              <p:pRg st="6" end="6"/>
                                            </p:txEl>
                                          </p:spTgt>
                                        </p:tgtEl>
                                        <p:attrNameLst>
                                          <p:attrName>ppt_x</p:attrName>
                                        </p:attrNameLst>
                                      </p:cBhvr>
                                      <p:tavLst>
                                        <p:tav>
                                          <p:val>
                                            <p:strVal val="#ppt_x"/>
                                          </p:val>
                                        </p:tav>
                                        <p:tav tm="100000">
                                          <p:val>
                                            <p:strVal val="#ppt_x"/>
                                          </p:val>
                                        </p:tav>
                                      </p:tavLst>
                                    </p:anim>
                                    <p:anim calcmode="lin" valueType="num">
                                      <p:cBhvr additive="repl">
                                        <p:cTn id="34" dur="500" fill="hold"/>
                                        <p:tgtEl>
                                          <p:spTgt spid="349">
                                            <p:txEl>
                                              <p:pRg st="6" end="6"/>
                                            </p:txEl>
                                          </p:spTgt>
                                        </p:tgtEl>
                                        <p:attrNameLst>
                                          <p:attrName>ppt_y</p:attrName>
                                        </p:attrNameLst>
                                      </p:cBhvr>
                                      <p:tavLst>
                                        <p:tav>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9">
                                            <p:txEl>
                                              <p:pRg st="7" end="7"/>
                                            </p:txEl>
                                          </p:spTgt>
                                        </p:tgtEl>
                                        <p:attrNameLst>
                                          <p:attrName>style.visibility</p:attrName>
                                        </p:attrNameLst>
                                      </p:cBhvr>
                                      <p:to>
                                        <p:strVal val="visible"/>
                                      </p:to>
                                    </p:set>
                                    <p:anim calcmode="lin" valueType="num">
                                      <p:cBhvr additive="repl">
                                        <p:cTn id="37" dur="500" fill="hold"/>
                                        <p:tgtEl>
                                          <p:spTgt spid="349">
                                            <p:txEl>
                                              <p:pRg st="7" end="7"/>
                                            </p:txEl>
                                          </p:spTgt>
                                        </p:tgtEl>
                                        <p:attrNameLst>
                                          <p:attrName>ppt_x</p:attrName>
                                        </p:attrNameLst>
                                      </p:cBhvr>
                                      <p:tavLst>
                                        <p:tav>
                                          <p:val>
                                            <p:strVal val="#ppt_x"/>
                                          </p:val>
                                        </p:tav>
                                        <p:tav tm="100000">
                                          <p:val>
                                            <p:strVal val="#ppt_x"/>
                                          </p:val>
                                        </p:tav>
                                      </p:tavLst>
                                    </p:anim>
                                    <p:anim calcmode="lin" valueType="num">
                                      <p:cBhvr additive="repl">
                                        <p:cTn id="38" dur="500" fill="hold"/>
                                        <p:tgtEl>
                                          <p:spTgt spid="349">
                                            <p:txEl>
                                              <p:pRg st="7" end="7"/>
                                            </p:txEl>
                                          </p:spTgt>
                                        </p:tgtEl>
                                        <p:attrNameLst>
                                          <p:attrName>ppt_y</p:attrName>
                                        </p:attrNameLst>
                                      </p:cBhvr>
                                      <p:tavLst>
                                        <p:tav>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9">
                                            <p:txEl>
                                              <p:pRg st="8" end="8"/>
                                            </p:txEl>
                                          </p:spTgt>
                                        </p:tgtEl>
                                        <p:attrNameLst>
                                          <p:attrName>style.visibility</p:attrName>
                                        </p:attrNameLst>
                                      </p:cBhvr>
                                      <p:to>
                                        <p:strVal val="visible"/>
                                      </p:to>
                                    </p:set>
                                    <p:anim calcmode="lin" valueType="num">
                                      <p:cBhvr additive="repl">
                                        <p:cTn id="41" dur="500" fill="hold"/>
                                        <p:tgtEl>
                                          <p:spTgt spid="349">
                                            <p:txEl>
                                              <p:pRg st="8" end="8"/>
                                            </p:txEl>
                                          </p:spTgt>
                                        </p:tgtEl>
                                        <p:attrNameLst>
                                          <p:attrName>ppt_x</p:attrName>
                                        </p:attrNameLst>
                                      </p:cBhvr>
                                      <p:tavLst>
                                        <p:tav>
                                          <p:val>
                                            <p:strVal val="#ppt_x"/>
                                          </p:val>
                                        </p:tav>
                                        <p:tav tm="100000">
                                          <p:val>
                                            <p:strVal val="#ppt_x"/>
                                          </p:val>
                                        </p:tav>
                                      </p:tavLst>
                                    </p:anim>
                                    <p:anim calcmode="lin" valueType="num">
                                      <p:cBhvr additive="repl">
                                        <p:cTn id="42" dur="500" fill="hold"/>
                                        <p:tgtEl>
                                          <p:spTgt spid="349">
                                            <p:txEl>
                                              <p:pRg st="8" end="8"/>
                                            </p:txEl>
                                          </p:spTgt>
                                        </p:tgtEl>
                                        <p:attrNameLst>
                                          <p:attrName>ppt_y</p:attrName>
                                        </p:attrNameLst>
                                      </p:cBhvr>
                                      <p:tavLst>
                                        <p:tav>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9">
                                            <p:txEl>
                                              <p:pRg st="9" end="9"/>
                                            </p:txEl>
                                          </p:spTgt>
                                        </p:tgtEl>
                                        <p:attrNameLst>
                                          <p:attrName>style.visibility</p:attrName>
                                        </p:attrNameLst>
                                      </p:cBhvr>
                                      <p:to>
                                        <p:strVal val="visible"/>
                                      </p:to>
                                    </p:set>
                                    <p:anim calcmode="lin" valueType="num">
                                      <p:cBhvr additive="repl">
                                        <p:cTn id="47" dur="500" fill="hold"/>
                                        <p:tgtEl>
                                          <p:spTgt spid="349">
                                            <p:txEl>
                                              <p:pRg st="9" end="9"/>
                                            </p:txEl>
                                          </p:spTgt>
                                        </p:tgtEl>
                                        <p:attrNameLst>
                                          <p:attrName>ppt_x</p:attrName>
                                        </p:attrNameLst>
                                      </p:cBhvr>
                                      <p:tavLst>
                                        <p:tav>
                                          <p:val>
                                            <p:strVal val="#ppt_x"/>
                                          </p:val>
                                        </p:tav>
                                        <p:tav tm="100000">
                                          <p:val>
                                            <p:strVal val="#ppt_x"/>
                                          </p:val>
                                        </p:tav>
                                      </p:tavLst>
                                    </p:anim>
                                    <p:anim calcmode="lin" valueType="num">
                                      <p:cBhvr additive="repl">
                                        <p:cTn id="48" dur="500" fill="hold"/>
                                        <p:tgtEl>
                                          <p:spTgt spid="349">
                                            <p:txEl>
                                              <p:pRg st="9" end="9"/>
                                            </p:txEl>
                                          </p:spTgt>
                                        </p:tgtEl>
                                        <p:attrNameLst>
                                          <p:attrName>ppt_y</p:attrName>
                                        </p:attrNameLst>
                                      </p:cBhvr>
                                      <p:tavLst>
                                        <p:tav>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49">
                                            <p:txEl>
                                              <p:pRg st="10" end="10"/>
                                            </p:txEl>
                                          </p:spTgt>
                                        </p:tgtEl>
                                        <p:attrNameLst>
                                          <p:attrName>style.visibility</p:attrName>
                                        </p:attrNameLst>
                                      </p:cBhvr>
                                      <p:to>
                                        <p:strVal val="visible"/>
                                      </p:to>
                                    </p:set>
                                    <p:anim calcmode="lin" valueType="num">
                                      <p:cBhvr additive="repl">
                                        <p:cTn id="51" dur="500" fill="hold"/>
                                        <p:tgtEl>
                                          <p:spTgt spid="349">
                                            <p:txEl>
                                              <p:pRg st="10" end="10"/>
                                            </p:txEl>
                                          </p:spTgt>
                                        </p:tgtEl>
                                        <p:attrNameLst>
                                          <p:attrName>ppt_x</p:attrName>
                                        </p:attrNameLst>
                                      </p:cBhvr>
                                      <p:tavLst>
                                        <p:tav>
                                          <p:val>
                                            <p:strVal val="#ppt_x"/>
                                          </p:val>
                                        </p:tav>
                                        <p:tav tm="100000">
                                          <p:val>
                                            <p:strVal val="#ppt_x"/>
                                          </p:val>
                                        </p:tav>
                                      </p:tavLst>
                                    </p:anim>
                                    <p:anim calcmode="lin" valueType="num">
                                      <p:cBhvr additive="repl">
                                        <p:cTn id="52" dur="500" fill="hold"/>
                                        <p:tgtEl>
                                          <p:spTgt spid="349">
                                            <p:txEl>
                                              <p:pRg st="10" end="10"/>
                                            </p:txEl>
                                          </p:spTgt>
                                        </p:tgtEl>
                                        <p:attrNameLst>
                                          <p:attrName>ppt_y</p:attrName>
                                        </p:attrNameLst>
                                      </p:cBhvr>
                                      <p:tavLst>
                                        <p:tav>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49">
                                            <p:txEl>
                                              <p:pRg st="11" end="11"/>
                                            </p:txEl>
                                          </p:spTgt>
                                        </p:tgtEl>
                                        <p:attrNameLst>
                                          <p:attrName>style.visibility</p:attrName>
                                        </p:attrNameLst>
                                      </p:cBhvr>
                                      <p:to>
                                        <p:strVal val="visible"/>
                                      </p:to>
                                    </p:set>
                                    <p:anim calcmode="lin" valueType="num">
                                      <p:cBhvr additive="repl">
                                        <p:cTn id="55" dur="500" fill="hold"/>
                                        <p:tgtEl>
                                          <p:spTgt spid="349">
                                            <p:txEl>
                                              <p:pRg st="11" end="11"/>
                                            </p:txEl>
                                          </p:spTgt>
                                        </p:tgtEl>
                                        <p:attrNameLst>
                                          <p:attrName>ppt_x</p:attrName>
                                        </p:attrNameLst>
                                      </p:cBhvr>
                                      <p:tavLst>
                                        <p:tav>
                                          <p:val>
                                            <p:strVal val="#ppt_x"/>
                                          </p:val>
                                        </p:tav>
                                        <p:tav tm="100000">
                                          <p:val>
                                            <p:strVal val="#ppt_x"/>
                                          </p:val>
                                        </p:tav>
                                      </p:tavLst>
                                    </p:anim>
                                    <p:anim calcmode="lin" valueType="num">
                                      <p:cBhvr additive="repl">
                                        <p:cTn id="56" dur="500" fill="hold"/>
                                        <p:tgtEl>
                                          <p:spTgt spid="349">
                                            <p:txEl>
                                              <p:pRg st="11" end="11"/>
                                            </p:txEl>
                                          </p:spTgt>
                                        </p:tgtEl>
                                        <p:attrNameLst>
                                          <p:attrName>ppt_y</p:attrName>
                                        </p:attrNameLst>
                                      </p:cBhvr>
                                      <p:tavLst>
                                        <p:tav>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49">
                                            <p:txEl>
                                              <p:pRg st="12" end="12"/>
                                            </p:txEl>
                                          </p:spTgt>
                                        </p:tgtEl>
                                        <p:attrNameLst>
                                          <p:attrName>style.visibility</p:attrName>
                                        </p:attrNameLst>
                                      </p:cBhvr>
                                      <p:to>
                                        <p:strVal val="visible"/>
                                      </p:to>
                                    </p:set>
                                    <p:anim calcmode="lin" valueType="num">
                                      <p:cBhvr additive="repl">
                                        <p:cTn id="59" dur="500" fill="hold"/>
                                        <p:tgtEl>
                                          <p:spTgt spid="349">
                                            <p:txEl>
                                              <p:pRg st="12" end="12"/>
                                            </p:txEl>
                                          </p:spTgt>
                                        </p:tgtEl>
                                        <p:attrNameLst>
                                          <p:attrName>ppt_x</p:attrName>
                                        </p:attrNameLst>
                                      </p:cBhvr>
                                      <p:tavLst>
                                        <p:tav>
                                          <p:val>
                                            <p:strVal val="#ppt_x"/>
                                          </p:val>
                                        </p:tav>
                                        <p:tav tm="100000">
                                          <p:val>
                                            <p:strVal val="#ppt_x"/>
                                          </p:val>
                                        </p:tav>
                                      </p:tavLst>
                                    </p:anim>
                                    <p:anim calcmode="lin" valueType="num">
                                      <p:cBhvr additive="repl">
                                        <p:cTn id="60" dur="500" fill="hold"/>
                                        <p:tgtEl>
                                          <p:spTgt spid="349">
                                            <p:txEl>
                                              <p:pRg st="12" end="12"/>
                                            </p:txEl>
                                          </p:spTgt>
                                        </p:tgtEl>
                                        <p:attrNameLst>
                                          <p:attrName>ppt_y</p:attrName>
                                        </p:attrNameLst>
                                      </p:cBhvr>
                                      <p:tavLst>
                                        <p:tav>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49">
                                            <p:txEl>
                                              <p:pRg st="13" end="13"/>
                                            </p:txEl>
                                          </p:spTgt>
                                        </p:tgtEl>
                                        <p:attrNameLst>
                                          <p:attrName>style.visibility</p:attrName>
                                        </p:attrNameLst>
                                      </p:cBhvr>
                                      <p:to>
                                        <p:strVal val="visible"/>
                                      </p:to>
                                    </p:set>
                                    <p:anim calcmode="lin" valueType="num">
                                      <p:cBhvr additive="repl">
                                        <p:cTn id="63" dur="500" fill="hold"/>
                                        <p:tgtEl>
                                          <p:spTgt spid="349">
                                            <p:txEl>
                                              <p:pRg st="13" end="13"/>
                                            </p:txEl>
                                          </p:spTgt>
                                        </p:tgtEl>
                                        <p:attrNameLst>
                                          <p:attrName>ppt_x</p:attrName>
                                        </p:attrNameLst>
                                      </p:cBhvr>
                                      <p:tavLst>
                                        <p:tav>
                                          <p:val>
                                            <p:strVal val="#ppt_x"/>
                                          </p:val>
                                        </p:tav>
                                        <p:tav tm="100000">
                                          <p:val>
                                            <p:strVal val="#ppt_x"/>
                                          </p:val>
                                        </p:tav>
                                      </p:tavLst>
                                    </p:anim>
                                    <p:anim calcmode="lin" valueType="num">
                                      <p:cBhvr additive="repl">
                                        <p:cTn id="64" dur="500" fill="hold"/>
                                        <p:tgtEl>
                                          <p:spTgt spid="349">
                                            <p:txEl>
                                              <p:pRg st="13" end="13"/>
                                            </p:txEl>
                                          </p:spTgt>
                                        </p:tgtEl>
                                        <p:attrNameLst>
                                          <p:attrName>ppt_y</p:attrName>
                                        </p:attrNameLst>
                                      </p:cBhvr>
                                      <p:tavLst>
                                        <p:tav>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52"/>
                                        </p:tgtEl>
                                        <p:attrNameLst>
                                          <p:attrName>style.visibility</p:attrName>
                                        </p:attrNameLst>
                                      </p:cBhvr>
                                      <p:to>
                                        <p:strVal val="visible"/>
                                      </p:to>
                                    </p:set>
                                    <p:anim calcmode="lin" valueType="num">
                                      <p:cBhvr additive="repl">
                                        <p:cTn id="69" dur="500" fill="hold"/>
                                        <p:tgtEl>
                                          <p:spTgt spid="352"/>
                                        </p:tgtEl>
                                        <p:attrNameLst>
                                          <p:attrName>ppt_x</p:attrName>
                                        </p:attrNameLst>
                                      </p:cBhvr>
                                      <p:tavLst>
                                        <p:tav>
                                          <p:val>
                                            <p:strVal val="#ppt_x"/>
                                          </p:val>
                                        </p:tav>
                                        <p:tav tm="100000">
                                          <p:val>
                                            <p:strVal val="#ppt_x"/>
                                          </p:val>
                                        </p:tav>
                                      </p:tavLst>
                                    </p:anim>
                                    <p:anim calcmode="lin" valueType="num">
                                      <p:cBhvr additive="repl">
                                        <p:cTn id="70" dur="500" fill="hold"/>
                                        <p:tgtEl>
                                          <p:spTgt spid="352"/>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p:cNvSpPr>
          <p:nvPr>
            <p:ph type="title"/>
          </p:nvPr>
        </p:nvSpPr>
        <p:spPr>
          <a:xfrm>
            <a:off x="561600" y="261000"/>
            <a:ext cx="11069280" cy="664560"/>
          </a:xfrm>
          <a:prstGeom prst="rect">
            <a:avLst/>
          </a:prstGeom>
          <a:noFill/>
          <a:ln w="0">
            <a:noFill/>
          </a:ln>
        </p:spPr>
        <p:txBody>
          <a:bodyPr lIns="91440" tIns="45720" rIns="91440" bIns="45720" anchor="b">
            <a:noAutofit/>
          </a:bodyPr>
          <a:lstStyle/>
          <a:p>
            <a:pPr indent="0" algn="l" defTabSz="914400">
              <a:lnSpc>
                <a:spcPct val="90000"/>
              </a:lnSpc>
              <a:buNone/>
            </a:pPr>
            <a:r>
              <a:rPr lang="en-US" sz="2800" b="1" u="none" strike="noStrike">
                <a:solidFill>
                  <a:schemeClr val="dk1"/>
                </a:solidFill>
                <a:effectLst/>
                <a:uFillTx/>
                <a:latin typeface="Calibri"/>
              </a:rPr>
              <a:t>Flip Electronics Executive Team</a:t>
            </a:r>
          </a:p>
        </p:txBody>
      </p:sp>
      <p:pic>
        <p:nvPicPr>
          <p:cNvPr id="354" name="Picture 32"/>
          <p:cNvPicPr/>
          <p:nvPr/>
        </p:nvPicPr>
        <p:blipFill>
          <a:blip r:embed="rId2"/>
          <a:stretch/>
        </p:blipFill>
        <p:spPr>
          <a:xfrm>
            <a:off x="204840" y="457200"/>
            <a:ext cx="11782080" cy="5943240"/>
          </a:xfrm>
          <a:prstGeom prst="rect">
            <a:avLst/>
          </a:prstGeom>
          <a:noFill/>
          <a:ln w="0">
            <a:noFill/>
          </a:ln>
        </p:spPr>
      </p:pic>
      <p:sp>
        <p:nvSpPr>
          <p:cNvPr id="3" name="PlaceHolder 2"/>
          <p:cNvSpPr>
            <a:spLocks noGrp="1"/>
          </p:cNvSpPr>
          <p:nvPr>
            <p:ph type="sldNum" idx="28"/>
          </p:nvPr>
        </p:nvSpPr>
        <p:spPr/>
        <p:txBody>
          <a:bodyPr/>
          <a:lstStyle/>
          <a:p>
            <a:fld id="{CED48772-BCC3-412C-9922-BE5B6CB2D11B}" type="slidenum">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p:cNvSpPr>
          <p:nvPr>
            <p:ph/>
          </p:nvPr>
        </p:nvSpPr>
        <p:spPr>
          <a:xfrm>
            <a:off x="561600" y="1968120"/>
            <a:ext cx="11069280" cy="334080"/>
          </a:xfrm>
          <a:prstGeom prst="rect">
            <a:avLst/>
          </a:prstGeom>
          <a:noFill/>
          <a:ln w="0">
            <a:noFill/>
          </a:ln>
        </p:spPr>
        <p:txBody>
          <a:bodyPr lIns="91440" tIns="45720" rIns="91440" bIns="45720" anchor="b">
            <a:normAutofit/>
          </a:bodyPr>
          <a:lstStyle/>
          <a:p>
            <a:pPr indent="0" algn="ctr" defTabSz="914400">
              <a:lnSpc>
                <a:spcPct val="90000"/>
              </a:lnSpc>
              <a:spcBef>
                <a:spcPts val="1001"/>
              </a:spcBef>
              <a:buNone/>
              <a:tabLst>
                <a:tab pos="0" algn="l"/>
              </a:tabLst>
            </a:pPr>
            <a:r>
              <a:rPr lang="en-US" sz="1400" b="1" i="1" u="none" strike="noStrike">
                <a:solidFill>
                  <a:schemeClr val="dk1"/>
                </a:solidFill>
                <a:effectLst/>
                <a:uFillTx/>
                <a:latin typeface="Calibri"/>
              </a:rPr>
              <a:t>Market disruptor with innovative approach that creates complementary value for Flip’s suppliers and customers.</a:t>
            </a:r>
            <a:endParaRPr lang="en-US" sz="1400" b="0" u="none" strike="noStrike">
              <a:solidFill>
                <a:schemeClr val="dk1"/>
              </a:solidFill>
              <a:effectLst/>
              <a:uFillTx/>
              <a:latin typeface="Calibri"/>
            </a:endParaRPr>
          </a:p>
        </p:txBody>
      </p:sp>
      <p:sp>
        <p:nvSpPr>
          <p:cNvPr id="356" name="PlaceHolder 2"/>
          <p:cNvSpPr>
            <a:spLocks noGrp="1"/>
          </p:cNvSpPr>
          <p:nvPr>
            <p:ph type="sldNum" idx="34"/>
          </p:nvPr>
        </p:nvSpPr>
        <p:spPr>
          <a:xfrm>
            <a:off x="888804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050" b="0" u="none" strike="noStrike">
                <a:solidFill>
                  <a:srgbClr val="3C3C3C"/>
                </a:solidFill>
                <a:effectLst/>
                <a:uFillTx/>
                <a:latin typeface="Calibri"/>
              </a:defRPr>
            </a:lvl1pPr>
          </a:lstStyle>
          <a:p>
            <a:pPr indent="0" algn="r" defTabSz="914400">
              <a:lnSpc>
                <a:spcPct val="100000"/>
              </a:lnSpc>
              <a:buNone/>
              <a:tabLst>
                <a:tab pos="0" algn="l"/>
              </a:tabLst>
            </a:pPr>
            <a:fld id="{2D1F5A26-8E6A-4024-8BA1-5C5A67B2A682}" type="slidenum">
              <a:rPr lang="en-US" sz="1050" b="0" u="none" strike="noStrike">
                <a:solidFill>
                  <a:srgbClr val="3C3C3C"/>
                </a:solidFill>
                <a:effectLst/>
                <a:uFillTx/>
                <a:latin typeface="Calibri"/>
              </a:rPr>
              <a:t>12</a:t>
            </a:fld>
            <a:endParaRPr lang="en-US" sz="1050" b="0" u="none" strike="noStrike">
              <a:solidFill>
                <a:srgbClr val="000000"/>
              </a:solidFill>
              <a:effectLst/>
              <a:uFillTx/>
              <a:latin typeface="Times New Roman"/>
            </a:endParaRPr>
          </a:p>
        </p:txBody>
      </p:sp>
      <p:sp>
        <p:nvSpPr>
          <p:cNvPr id="357" name="PlaceHolder 3"/>
          <p:cNvSpPr>
            <a:spLocks noGrp="1"/>
          </p:cNvSpPr>
          <p:nvPr>
            <p:ph type="title"/>
          </p:nvPr>
        </p:nvSpPr>
        <p:spPr>
          <a:xfrm>
            <a:off x="561600" y="261000"/>
            <a:ext cx="11069280" cy="664560"/>
          </a:xfrm>
          <a:prstGeom prst="rect">
            <a:avLst/>
          </a:prstGeom>
          <a:noFill/>
          <a:ln w="0">
            <a:noFill/>
          </a:ln>
        </p:spPr>
        <p:txBody>
          <a:bodyPr lIns="91440" tIns="45720" rIns="91440" bIns="45720" anchor="b">
            <a:noAutofit/>
          </a:bodyPr>
          <a:lstStyle/>
          <a:p>
            <a:pPr indent="0" algn="l" defTabSz="914400">
              <a:lnSpc>
                <a:spcPct val="90000"/>
              </a:lnSpc>
              <a:buNone/>
            </a:pPr>
            <a:r>
              <a:rPr lang="en-US" sz="2800" b="1" u="none" strike="noStrike">
                <a:solidFill>
                  <a:schemeClr val="dk1"/>
                </a:solidFill>
                <a:effectLst/>
                <a:uFillTx/>
                <a:latin typeface="Calibri"/>
              </a:rPr>
              <a:t>Our Mission, Vision, &amp; Value Proposition</a:t>
            </a:r>
          </a:p>
        </p:txBody>
      </p:sp>
      <p:sp>
        <p:nvSpPr>
          <p:cNvPr id="358" name="TextBox 6"/>
          <p:cNvSpPr/>
          <p:nvPr/>
        </p:nvSpPr>
        <p:spPr>
          <a:xfrm>
            <a:off x="559800" y="1071720"/>
            <a:ext cx="5268960" cy="732240"/>
          </a:xfrm>
          <a:prstGeom prst="rect">
            <a:avLst/>
          </a:prstGeom>
          <a:noFill/>
          <a:ln w="28575">
            <a:solidFill>
              <a:srgbClr val="EBEBEB"/>
            </a:solidFill>
          </a:ln>
        </p:spPr>
        <p:style>
          <a:lnRef idx="2">
            <a:schemeClr val="accent1"/>
          </a:lnRef>
          <a:fillRef idx="1">
            <a:schemeClr val="lt1"/>
          </a:fillRef>
          <a:effectRef idx="0">
            <a:schemeClr val="accent1"/>
          </a:effectRef>
          <a:fontRef idx="minor"/>
        </p:style>
        <p:txBody>
          <a:bodyPr horzOverflow="overflow" numCol="1" spcCol="0" anchor="t">
            <a:spAutoFit/>
          </a:bodyPr>
          <a:lstStyle/>
          <a:p>
            <a:pPr defTabSz="914400">
              <a:lnSpc>
                <a:spcPct val="100000"/>
              </a:lnSpc>
              <a:tabLst>
                <a:tab pos="0" algn="l"/>
              </a:tabLst>
            </a:pPr>
            <a:r>
              <a:rPr lang="en-US" sz="1400" b="1" u="none" strike="noStrike">
                <a:solidFill>
                  <a:srgbClr val="3C3C3C"/>
                </a:solidFill>
                <a:effectLst/>
                <a:uFillTx/>
                <a:latin typeface="Calibri"/>
                <a:ea typeface="Arial"/>
              </a:rPr>
              <a:t>Our Mission:</a:t>
            </a:r>
            <a:r>
              <a:rPr lang="en-US" sz="1400" b="0" u="none" strike="noStrike">
                <a:solidFill>
                  <a:srgbClr val="3C3C3C"/>
                </a:solidFill>
                <a:effectLst/>
                <a:uFillTx/>
                <a:latin typeface="Calibri"/>
                <a:ea typeface="Arial"/>
              </a:rPr>
              <a:t> </a:t>
            </a:r>
            <a:r>
              <a:rPr lang="en-US" sz="1400" b="0" i="1" u="none" strike="noStrike">
                <a:solidFill>
                  <a:srgbClr val="3C3C3C"/>
                </a:solidFill>
                <a:effectLst/>
                <a:uFillTx/>
                <a:latin typeface="Calibri"/>
                <a:ea typeface="Arial"/>
              </a:rPr>
              <a:t>"</a:t>
            </a:r>
            <a:r>
              <a:rPr lang="en-US" sz="1400" b="0" u="sng" strike="noStrike">
                <a:solidFill>
                  <a:srgbClr val="3C3C3C"/>
                </a:solidFill>
                <a:effectLst/>
                <a:uFillTx/>
                <a:latin typeface="Calibri"/>
                <a:ea typeface="Arial"/>
              </a:rPr>
              <a:t>Make Obsolescence Obsolete</a:t>
            </a:r>
            <a:r>
              <a:rPr lang="en-US" sz="1400" b="0" i="1" u="none" strike="noStrike">
                <a:solidFill>
                  <a:srgbClr val="3C3C3C"/>
                </a:solidFill>
                <a:effectLst/>
                <a:uFillTx/>
                <a:latin typeface="Calibri"/>
                <a:ea typeface="Arial"/>
              </a:rPr>
              <a:t>"</a:t>
            </a:r>
            <a:r>
              <a:rPr lang="en-US" sz="1400" b="0" u="none" strike="noStrike">
                <a:solidFill>
                  <a:srgbClr val="3C3C3C"/>
                </a:solidFill>
                <a:effectLst/>
                <a:uFillTx/>
                <a:latin typeface="Calibri"/>
                <a:ea typeface="Arial"/>
              </a:rPr>
              <a:t> by providing reliable and cost-effective solutions for the obsolescence of electronic components.​</a:t>
            </a:r>
            <a:endParaRPr lang="en-US" sz="1400" b="0" u="none" strike="noStrike">
              <a:solidFill>
                <a:srgbClr val="000000"/>
              </a:solidFill>
              <a:effectLst/>
              <a:uFillTx/>
              <a:latin typeface="Arial"/>
            </a:endParaRPr>
          </a:p>
        </p:txBody>
      </p:sp>
      <p:sp>
        <p:nvSpPr>
          <p:cNvPr id="359" name="TextBox 7"/>
          <p:cNvSpPr/>
          <p:nvPr/>
        </p:nvSpPr>
        <p:spPr>
          <a:xfrm>
            <a:off x="6361200" y="1070640"/>
            <a:ext cx="5269680" cy="730800"/>
          </a:xfrm>
          <a:prstGeom prst="rect">
            <a:avLst/>
          </a:prstGeom>
          <a:solidFill>
            <a:srgbClr val="FFFFFF"/>
          </a:solidFill>
          <a:ln w="28575">
            <a:solidFill>
              <a:srgbClr val="EBEBEB"/>
            </a:solidFill>
          </a:ln>
        </p:spPr>
        <p:style>
          <a:lnRef idx="2">
            <a:schemeClr val="accent1"/>
          </a:lnRef>
          <a:fillRef idx="1">
            <a:schemeClr val="lt1"/>
          </a:fillRef>
          <a:effectRef idx="0">
            <a:schemeClr val="accent1"/>
          </a:effectRef>
          <a:fontRef idx="minor"/>
        </p:style>
        <p:txBody>
          <a:bodyPr lIns="90000" tIns="45000" rIns="90000" bIns="45000" anchor="t">
            <a:spAutoFit/>
          </a:bodyPr>
          <a:lstStyle/>
          <a:p>
            <a:pPr defTabSz="914400">
              <a:lnSpc>
                <a:spcPct val="100000"/>
              </a:lnSpc>
              <a:tabLst>
                <a:tab pos="0" algn="l"/>
              </a:tabLst>
            </a:pPr>
            <a:r>
              <a:rPr lang="en-US" sz="1400" b="1" u="none" strike="noStrike">
                <a:solidFill>
                  <a:srgbClr val="3C3C3C"/>
                </a:solidFill>
                <a:effectLst/>
                <a:uFillTx/>
                <a:latin typeface="Calibri"/>
                <a:ea typeface="Arial"/>
              </a:rPr>
              <a:t>Our Vision:</a:t>
            </a:r>
            <a:r>
              <a:rPr lang="en-US" sz="1400" b="0" u="none" strike="noStrike">
                <a:solidFill>
                  <a:srgbClr val="3C3C3C"/>
                </a:solidFill>
                <a:effectLst/>
                <a:uFillTx/>
                <a:latin typeface="Calibri"/>
                <a:ea typeface="Arial"/>
              </a:rPr>
              <a:t> to be the most trusted and innovative partner in proactive Obsolescence Management—ensuring uninterrupted supply chains for critical electronic systems.</a:t>
            </a:r>
            <a:endParaRPr lang="en-US" sz="1400" b="0" u="none" strike="noStrike">
              <a:solidFill>
                <a:srgbClr val="000000"/>
              </a:solidFill>
              <a:effectLst/>
              <a:uFillTx/>
              <a:latin typeface="Arial"/>
            </a:endParaRPr>
          </a:p>
        </p:txBody>
      </p:sp>
      <p:pic>
        <p:nvPicPr>
          <p:cNvPr id="360" name="Picture 33" descr="A green and white rectangular sign with white text&#10;&#10;AI-generated content may be incorrect."/>
          <p:cNvPicPr/>
          <p:nvPr/>
        </p:nvPicPr>
        <p:blipFill>
          <a:blip r:embed="rId2"/>
          <a:srcRect t="21633"/>
          <a:stretch/>
        </p:blipFill>
        <p:spPr>
          <a:xfrm>
            <a:off x="1636920" y="2345760"/>
            <a:ext cx="8917560" cy="393084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 calcmode="lin" valueType="num">
                                      <p:cBhvr additive="repl">
                                        <p:cTn id="7" dur="500" fill="hold"/>
                                        <p:tgtEl>
                                          <p:spTgt spid="358"/>
                                        </p:tgtEl>
                                        <p:attrNameLst>
                                          <p:attrName>ppt_x</p:attrName>
                                        </p:attrNameLst>
                                      </p:cBhvr>
                                      <p:tavLst>
                                        <p:tav>
                                          <p:val>
                                            <p:strVal val="#ppt_x"/>
                                          </p:val>
                                        </p:tav>
                                        <p:tav tm="100000">
                                          <p:val>
                                            <p:strVal val="#ppt_x"/>
                                          </p:val>
                                        </p:tav>
                                      </p:tavLst>
                                    </p:anim>
                                    <p:anim calcmode="lin" valueType="num">
                                      <p:cBhvr additive="repl">
                                        <p:cTn id="8" dur="500" fill="hold"/>
                                        <p:tgtEl>
                                          <p:spTgt spid="358"/>
                                        </p:tgtEl>
                                        <p:attrNameLst>
                                          <p:attrName>ppt_y</p:attrName>
                                        </p:attrNameLst>
                                      </p:cBhvr>
                                      <p:tavLst>
                                        <p:tav>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9"/>
                                        </p:tgtEl>
                                        <p:attrNameLst>
                                          <p:attrName>style.visibility</p:attrName>
                                        </p:attrNameLst>
                                      </p:cBhvr>
                                      <p:to>
                                        <p:strVal val="visible"/>
                                      </p:to>
                                    </p:set>
                                    <p:anim calcmode="lin" valueType="num">
                                      <p:cBhvr additive="repl">
                                        <p:cTn id="13" dur="500" fill="hold"/>
                                        <p:tgtEl>
                                          <p:spTgt spid="359"/>
                                        </p:tgtEl>
                                        <p:attrNameLst>
                                          <p:attrName>ppt_x</p:attrName>
                                        </p:attrNameLst>
                                      </p:cBhvr>
                                      <p:tavLst>
                                        <p:tav>
                                          <p:val>
                                            <p:strVal val="#ppt_x"/>
                                          </p:val>
                                        </p:tav>
                                        <p:tav tm="100000">
                                          <p:val>
                                            <p:strVal val="#ppt_x"/>
                                          </p:val>
                                        </p:tav>
                                      </p:tavLst>
                                    </p:anim>
                                    <p:anim calcmode="lin" valueType="num">
                                      <p:cBhvr additive="repl">
                                        <p:cTn id="14" dur="500" fill="hold"/>
                                        <p:tgtEl>
                                          <p:spTgt spid="359"/>
                                        </p:tgtEl>
                                        <p:attrNameLst>
                                          <p:attrName>ppt_y</p:attrName>
                                        </p:attrNameLst>
                                      </p:cBhvr>
                                      <p:tavLst>
                                        <p:tav>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5">
                                            <p:txEl>
                                              <p:pRg st="0" end="0"/>
                                            </p:txEl>
                                          </p:spTgt>
                                        </p:tgtEl>
                                        <p:attrNameLst>
                                          <p:attrName>style.visibility</p:attrName>
                                        </p:attrNameLst>
                                      </p:cBhvr>
                                      <p:to>
                                        <p:strVal val="visible"/>
                                      </p:to>
                                    </p:set>
                                    <p:anim calcmode="lin" valueType="num">
                                      <p:cBhvr additive="repl">
                                        <p:cTn id="19" dur="500" fill="hold"/>
                                        <p:tgtEl>
                                          <p:spTgt spid="355">
                                            <p:txEl>
                                              <p:pRg st="0" end="0"/>
                                            </p:txEl>
                                          </p:spTgt>
                                        </p:tgtEl>
                                        <p:attrNameLst>
                                          <p:attrName>ppt_x</p:attrName>
                                        </p:attrNameLst>
                                      </p:cBhvr>
                                      <p:tavLst>
                                        <p:tav>
                                          <p:val>
                                            <p:strVal val="#ppt_x"/>
                                          </p:val>
                                        </p:tav>
                                        <p:tav tm="100000">
                                          <p:val>
                                            <p:strVal val="#ppt_x"/>
                                          </p:val>
                                        </p:tav>
                                      </p:tavLst>
                                    </p:anim>
                                    <p:anim calcmode="lin" valueType="num">
                                      <p:cBhvr additive="repl">
                                        <p:cTn id="20" dur="500" fill="hold"/>
                                        <p:tgtEl>
                                          <p:spTgt spid="355">
                                            <p:txEl>
                                              <p:pRg st="0" end="0"/>
                                            </p:txEl>
                                          </p:spTgt>
                                        </p:tgtEl>
                                        <p:attrNameLst>
                                          <p:attrName>ppt_y</p:attrName>
                                        </p:attrNameLst>
                                      </p:cBhvr>
                                      <p:tavLst>
                                        <p:tav>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0"/>
                                        </p:tgtEl>
                                        <p:attrNameLst>
                                          <p:attrName>style.visibility</p:attrName>
                                        </p:attrNameLst>
                                      </p:cBhvr>
                                      <p:to>
                                        <p:strVal val="visible"/>
                                      </p:to>
                                    </p:set>
                                    <p:anim calcmode="lin" valueType="num">
                                      <p:cBhvr additive="repl">
                                        <p:cTn id="23" dur="500" fill="hold"/>
                                        <p:tgtEl>
                                          <p:spTgt spid="360"/>
                                        </p:tgtEl>
                                        <p:attrNameLst>
                                          <p:attrName>ppt_x</p:attrName>
                                        </p:attrNameLst>
                                      </p:cBhvr>
                                      <p:tavLst>
                                        <p:tav>
                                          <p:val>
                                            <p:strVal val="#ppt_x"/>
                                          </p:val>
                                        </p:tav>
                                        <p:tav tm="100000">
                                          <p:val>
                                            <p:strVal val="#ppt_x"/>
                                          </p:val>
                                        </p:tav>
                                      </p:tavLst>
                                    </p:anim>
                                    <p:anim calcmode="lin" valueType="num">
                                      <p:cBhvr additive="repl">
                                        <p:cTn id="24" dur="500" fill="hold"/>
                                        <p:tgtEl>
                                          <p:spTgt spid="360"/>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p:cNvSpPr>
          <p:nvPr>
            <p:ph/>
          </p:nvPr>
        </p:nvSpPr>
        <p:spPr>
          <a:xfrm>
            <a:off x="561600" y="1237680"/>
            <a:ext cx="6574320" cy="5180040"/>
          </a:xfrm>
          <a:prstGeom prst="rect">
            <a:avLst/>
          </a:prstGeom>
          <a:noFill/>
          <a:ln w="0">
            <a:noFill/>
          </a:ln>
        </p:spPr>
        <p:txBody>
          <a:bodyPr lIns="91440" tIns="45720" rIns="91440" bIns="45720" anchor="t">
            <a:noAutofit/>
          </a:bodyPr>
          <a:lstStyle/>
          <a:p>
            <a:pPr marL="285840" indent="-28584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Founded based on a simple realization: </a:t>
            </a:r>
            <a:r>
              <a:rPr lang="en-US" sz="1600" b="0" u="none" strike="noStrike">
                <a:solidFill>
                  <a:schemeClr val="dk1"/>
                </a:solidFill>
                <a:effectLst/>
                <a:uFillTx/>
                <a:latin typeface="Calibri"/>
              </a:rPr>
              <a:t>the electronic component industry was underserved in terms of what semiconductor manufacturers or Original Component Manufacturers (OCMs) could do with excess and end-of-life (EOL) inventory.</a:t>
            </a:r>
          </a:p>
          <a:p>
            <a:pPr marL="285840" indent="-285840" algn="l" defTabSz="914400">
              <a:lnSpc>
                <a:spcPct val="90000"/>
              </a:lnSpc>
              <a:spcBef>
                <a:spcPts val="1001"/>
              </a:spcBef>
              <a:buClr>
                <a:srgbClr val="3C3C3C"/>
              </a:buClr>
              <a:buFont typeface="Arial"/>
              <a:buChar char="•"/>
            </a:pPr>
            <a:r>
              <a:rPr lang="en-US" sz="1600" b="0" u="none" strike="noStrike">
                <a:solidFill>
                  <a:schemeClr val="dk1"/>
                </a:solidFill>
                <a:effectLst/>
                <a:uFillTx/>
                <a:latin typeface="Calibri"/>
              </a:rPr>
              <a:t>In the past, </a:t>
            </a:r>
            <a:r>
              <a:rPr lang="en-US" sz="1600" b="1" u="none" strike="noStrike">
                <a:solidFill>
                  <a:schemeClr val="dk1"/>
                </a:solidFill>
                <a:effectLst/>
                <a:uFillTx/>
                <a:latin typeface="Calibri"/>
              </a:rPr>
              <a:t>many OCMs were devaluing </a:t>
            </a:r>
            <a:r>
              <a:rPr lang="en-US" sz="1600" b="0" u="none" strike="noStrike">
                <a:solidFill>
                  <a:schemeClr val="dk1"/>
                </a:solidFill>
                <a:effectLst/>
                <a:uFillTx/>
                <a:latin typeface="Calibri"/>
              </a:rPr>
              <a:t>excess and EOL inventory to sell it at a lower price.</a:t>
            </a:r>
          </a:p>
          <a:p>
            <a:pPr marL="285840" indent="-285840" algn="l" defTabSz="914400">
              <a:lnSpc>
                <a:spcPct val="90000"/>
              </a:lnSpc>
              <a:spcBef>
                <a:spcPts val="1001"/>
              </a:spcBef>
              <a:buClr>
                <a:srgbClr val="3C3C3C"/>
              </a:buClr>
              <a:buFont typeface="Arial"/>
              <a:buChar char="•"/>
            </a:pPr>
            <a:r>
              <a:rPr lang="en-US" sz="1600" b="0" u="none" strike="noStrike">
                <a:solidFill>
                  <a:schemeClr val="dk1"/>
                </a:solidFill>
                <a:effectLst/>
                <a:uFillTx/>
                <a:latin typeface="Calibri"/>
              </a:rPr>
              <a:t>Flip succeeded by </a:t>
            </a:r>
            <a:r>
              <a:rPr lang="en-US" sz="1600" b="1" u="none" strike="noStrike">
                <a:solidFill>
                  <a:schemeClr val="dk1"/>
                </a:solidFill>
                <a:effectLst/>
                <a:uFillTx/>
                <a:latin typeface="Calibri"/>
              </a:rPr>
              <a:t>taking a different approach </a:t>
            </a:r>
            <a:r>
              <a:rPr lang="en-US" sz="1600" b="0" u="none" strike="noStrike">
                <a:solidFill>
                  <a:schemeClr val="dk1"/>
                </a:solidFill>
                <a:effectLst/>
                <a:uFillTx/>
                <a:latin typeface="Calibri"/>
              </a:rPr>
              <a:t>by prioritizing the significance of EOL inventory &amp; forming direct collaborations with OCMs.</a:t>
            </a:r>
          </a:p>
          <a:p>
            <a:pPr marL="285840" indent="-285840" algn="l" defTabSz="914400">
              <a:lnSpc>
                <a:spcPct val="90000"/>
              </a:lnSpc>
              <a:spcBef>
                <a:spcPts val="1001"/>
              </a:spcBef>
              <a:buClr>
                <a:srgbClr val="3C3C3C"/>
              </a:buClr>
              <a:buFont typeface="Arial"/>
              <a:buChar char="•"/>
            </a:pPr>
            <a:r>
              <a:rPr lang="en-US" sz="1600" b="0" u="none" strike="noStrike">
                <a:solidFill>
                  <a:schemeClr val="dk1"/>
                </a:solidFill>
                <a:effectLst/>
                <a:uFillTx/>
                <a:latin typeface="Calibri"/>
              </a:rPr>
              <a:t>Since 2015, we have continued to </a:t>
            </a:r>
            <a:r>
              <a:rPr lang="en-US" sz="1600" b="1" u="none" strike="noStrike">
                <a:solidFill>
                  <a:schemeClr val="dk1"/>
                </a:solidFill>
                <a:effectLst/>
                <a:uFillTx/>
                <a:latin typeface="Calibri"/>
              </a:rPr>
              <a:t>broaden our supplier partnerships.</a:t>
            </a:r>
            <a:endParaRPr lang="en-US" sz="1600" b="0" u="none" strike="noStrike">
              <a:solidFill>
                <a:schemeClr val="dk1"/>
              </a:solidFill>
              <a:effectLst/>
              <a:uFillTx/>
              <a:latin typeface="Calibri"/>
            </a:endParaRPr>
          </a:p>
          <a:p>
            <a:pPr marL="285840" indent="-285840" algn="l" defTabSz="914400">
              <a:lnSpc>
                <a:spcPct val="90000"/>
              </a:lnSpc>
              <a:spcBef>
                <a:spcPts val="1001"/>
              </a:spcBef>
              <a:buClr>
                <a:srgbClr val="3C3C3C"/>
              </a:buClr>
              <a:buFont typeface="Arial"/>
              <a:buChar char="•"/>
            </a:pPr>
            <a:r>
              <a:rPr lang="en-US" sz="1600" b="0" u="none" strike="noStrike">
                <a:solidFill>
                  <a:schemeClr val="dk1"/>
                </a:solidFill>
                <a:effectLst/>
                <a:uFillTx/>
                <a:latin typeface="Calibri"/>
              </a:rPr>
              <a:t>Flip expanded to a </a:t>
            </a:r>
            <a:r>
              <a:rPr lang="en-US" sz="1600" b="1" u="none" strike="noStrike">
                <a:solidFill>
                  <a:schemeClr val="dk1"/>
                </a:solidFill>
                <a:effectLst/>
                <a:uFillTx/>
                <a:latin typeface="Calibri"/>
              </a:rPr>
              <a:t>custom-built facility</a:t>
            </a:r>
            <a:r>
              <a:rPr lang="en-US" sz="1600" b="0" u="none" strike="noStrike">
                <a:solidFill>
                  <a:schemeClr val="dk1"/>
                </a:solidFill>
                <a:effectLst/>
                <a:uFillTx/>
                <a:latin typeface="Calibri"/>
              </a:rPr>
              <a:t> in Alpharetta, Georgia in 2021.</a:t>
            </a:r>
          </a:p>
          <a:p>
            <a:pPr marL="743040" lvl="1" indent="-28584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A Free Trade Zone (FTZ) was launched in 2024.</a:t>
            </a:r>
          </a:p>
          <a:p>
            <a:pPr marL="285840" indent="-28584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Extended Manufacturing </a:t>
            </a:r>
            <a:r>
              <a:rPr lang="en-US" sz="1600" b="0" u="none" strike="noStrike">
                <a:solidFill>
                  <a:schemeClr val="dk1"/>
                </a:solidFill>
                <a:effectLst/>
                <a:uFillTx/>
                <a:latin typeface="Calibri"/>
              </a:rPr>
              <a:t>is now built into our DNA through the acquisition of </a:t>
            </a:r>
            <a:r>
              <a:rPr lang="en-US" sz="1600" b="1" u="none" strike="noStrike">
                <a:solidFill>
                  <a:schemeClr val="dk1"/>
                </a:solidFill>
                <a:effectLst/>
                <a:uFillTx/>
                <a:latin typeface="Calibri"/>
              </a:rPr>
              <a:t>Flip Electronics Manufacturing Services in 2023 </a:t>
            </a:r>
            <a:r>
              <a:rPr lang="en-US" sz="1600" b="0" u="none" strike="noStrike">
                <a:solidFill>
                  <a:schemeClr val="dk1"/>
                </a:solidFill>
                <a:effectLst/>
                <a:uFillTx/>
                <a:latin typeface="Calibri"/>
              </a:rPr>
              <a:t>(formally known as Resurgent Manufacturing Services).</a:t>
            </a:r>
          </a:p>
          <a:p>
            <a:pPr marL="285840" indent="-285840" algn="l" defTabSz="914400">
              <a:lnSpc>
                <a:spcPct val="90000"/>
              </a:lnSpc>
              <a:spcBef>
                <a:spcPts val="1001"/>
              </a:spcBef>
              <a:buClr>
                <a:srgbClr val="3C3C3C"/>
              </a:buClr>
              <a:buFont typeface="Arial"/>
              <a:buChar char="•"/>
            </a:pPr>
            <a:r>
              <a:rPr lang="en-US" sz="1600" b="0" u="none" strike="noStrike">
                <a:solidFill>
                  <a:schemeClr val="dk1"/>
                </a:solidFill>
                <a:effectLst/>
                <a:uFillTx/>
                <a:latin typeface="Calibri"/>
              </a:rPr>
              <a:t>The Flip Family continues to gain </a:t>
            </a:r>
            <a:r>
              <a:rPr lang="en-US" sz="1600" b="1" u="none" strike="noStrike">
                <a:solidFill>
                  <a:schemeClr val="dk1"/>
                </a:solidFill>
                <a:effectLst/>
                <a:uFillTx/>
                <a:latin typeface="Calibri"/>
              </a:rPr>
              <a:t>global presence </a:t>
            </a:r>
            <a:r>
              <a:rPr lang="en-US" sz="1600" b="0" u="none" strike="noStrike">
                <a:solidFill>
                  <a:schemeClr val="dk1"/>
                </a:solidFill>
                <a:effectLst/>
                <a:uFillTx/>
                <a:latin typeface="Calibri"/>
              </a:rPr>
              <a:t>through recent people expansions in EMEA and Asia</a:t>
            </a:r>
          </a:p>
        </p:txBody>
      </p:sp>
      <p:sp>
        <p:nvSpPr>
          <p:cNvPr id="362" name="PlaceHolder 2"/>
          <p:cNvSpPr>
            <a:spLocks noGrp="1"/>
          </p:cNvSpPr>
          <p:nvPr>
            <p:ph type="sldNum" idx="35"/>
          </p:nvPr>
        </p:nvSpPr>
        <p:spPr>
          <a:xfrm>
            <a:off x="888804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050" b="0" u="none" strike="noStrike">
                <a:solidFill>
                  <a:srgbClr val="3C3C3C"/>
                </a:solidFill>
                <a:effectLst/>
                <a:uFillTx/>
                <a:latin typeface="Calibri"/>
              </a:defRPr>
            </a:lvl1pPr>
          </a:lstStyle>
          <a:p>
            <a:pPr indent="0" algn="r" defTabSz="914400">
              <a:lnSpc>
                <a:spcPct val="100000"/>
              </a:lnSpc>
              <a:buNone/>
              <a:tabLst>
                <a:tab pos="0" algn="l"/>
              </a:tabLst>
            </a:pPr>
            <a:fld id="{6073E172-E89D-4CBC-9F41-56ADF18DD5E5}" type="slidenum">
              <a:rPr lang="en-US" sz="1050" b="0" u="none" strike="noStrike">
                <a:solidFill>
                  <a:srgbClr val="3C3C3C"/>
                </a:solidFill>
                <a:effectLst/>
                <a:uFillTx/>
                <a:latin typeface="Calibri"/>
              </a:rPr>
              <a:t>13</a:t>
            </a:fld>
            <a:endParaRPr lang="en-US" sz="1050" b="0" u="none" strike="noStrike">
              <a:solidFill>
                <a:srgbClr val="000000"/>
              </a:solidFill>
              <a:effectLst/>
              <a:uFillTx/>
              <a:latin typeface="Times New Roman"/>
            </a:endParaRPr>
          </a:p>
        </p:txBody>
      </p:sp>
      <p:sp>
        <p:nvSpPr>
          <p:cNvPr id="363" name="PlaceHolder 3"/>
          <p:cNvSpPr>
            <a:spLocks noGrp="1"/>
          </p:cNvSpPr>
          <p:nvPr>
            <p:ph type="title"/>
          </p:nvPr>
        </p:nvSpPr>
        <p:spPr>
          <a:xfrm>
            <a:off x="561600" y="261000"/>
            <a:ext cx="11069280" cy="664560"/>
          </a:xfrm>
          <a:prstGeom prst="rect">
            <a:avLst/>
          </a:prstGeom>
          <a:noFill/>
          <a:ln w="0">
            <a:noFill/>
          </a:ln>
        </p:spPr>
        <p:txBody>
          <a:bodyPr lIns="91440" tIns="45720" rIns="91440" bIns="45720" anchor="b">
            <a:noAutofit/>
          </a:bodyPr>
          <a:lstStyle/>
          <a:p>
            <a:pPr indent="0" algn="l" defTabSz="914400">
              <a:lnSpc>
                <a:spcPct val="90000"/>
              </a:lnSpc>
              <a:buNone/>
            </a:pPr>
            <a:r>
              <a:rPr lang="en-US" sz="2800" b="1" u="none" strike="noStrike">
                <a:solidFill>
                  <a:schemeClr val="dk1"/>
                </a:solidFill>
                <a:effectLst/>
                <a:uFillTx/>
                <a:latin typeface="Calibri"/>
              </a:rPr>
              <a:t>Flip Evolution</a:t>
            </a:r>
          </a:p>
        </p:txBody>
      </p:sp>
      <p:pic>
        <p:nvPicPr>
          <p:cNvPr id="364" name="Picture 34" descr="A timeline of a company&#10;&#10;AI-generated content may be incorrect."/>
          <p:cNvPicPr/>
          <p:nvPr/>
        </p:nvPicPr>
        <p:blipFill>
          <a:blip r:embed="rId3"/>
          <a:srcRect b="4357"/>
          <a:stretch/>
        </p:blipFill>
        <p:spPr>
          <a:xfrm>
            <a:off x="7345080" y="333720"/>
            <a:ext cx="4284720" cy="5991840"/>
          </a:xfrm>
          <a:prstGeom prst="rect">
            <a:avLst/>
          </a:prstGeom>
          <a:solidFill>
            <a:srgbClr val="FFFFFF"/>
          </a:solidFill>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anim calcmode="lin" valueType="num">
                                      <p:cBhvr additive="repl">
                                        <p:cTn id="7" dur="500" fill="hold"/>
                                        <p:tgtEl>
                                          <p:spTgt spid="361">
                                            <p:txEl>
                                              <p:pRg st="0" end="0"/>
                                            </p:txEl>
                                          </p:spTgt>
                                        </p:tgtEl>
                                        <p:attrNameLst>
                                          <p:attrName>ppt_x</p:attrName>
                                        </p:attrNameLst>
                                      </p:cBhvr>
                                      <p:tavLst>
                                        <p:tav>
                                          <p:val>
                                            <p:strVal val="#ppt_x"/>
                                          </p:val>
                                        </p:tav>
                                        <p:tav tm="100000">
                                          <p:val>
                                            <p:strVal val="#ppt_x"/>
                                          </p:val>
                                        </p:tav>
                                      </p:tavLst>
                                    </p:anim>
                                    <p:anim calcmode="lin" valueType="num">
                                      <p:cBhvr additive="repl">
                                        <p:cTn id="8" dur="500" fill="hold"/>
                                        <p:tgtEl>
                                          <p:spTgt spid="361">
                                            <p:txEl>
                                              <p:pRg st="0" end="0"/>
                                            </p:txEl>
                                          </p:spTgt>
                                        </p:tgtEl>
                                        <p:attrNameLst>
                                          <p:attrName>ppt_y</p:attrName>
                                        </p:attrNameLst>
                                      </p:cBhvr>
                                      <p:tavLst>
                                        <p:tav>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1">
                                            <p:txEl>
                                              <p:pRg st="1" end="1"/>
                                            </p:txEl>
                                          </p:spTgt>
                                        </p:tgtEl>
                                        <p:attrNameLst>
                                          <p:attrName>style.visibility</p:attrName>
                                        </p:attrNameLst>
                                      </p:cBhvr>
                                      <p:to>
                                        <p:strVal val="visible"/>
                                      </p:to>
                                    </p:set>
                                    <p:anim calcmode="lin" valueType="num">
                                      <p:cBhvr additive="repl">
                                        <p:cTn id="13" dur="500" fill="hold"/>
                                        <p:tgtEl>
                                          <p:spTgt spid="361">
                                            <p:txEl>
                                              <p:pRg st="1" end="1"/>
                                            </p:txEl>
                                          </p:spTgt>
                                        </p:tgtEl>
                                        <p:attrNameLst>
                                          <p:attrName>ppt_x</p:attrName>
                                        </p:attrNameLst>
                                      </p:cBhvr>
                                      <p:tavLst>
                                        <p:tav>
                                          <p:val>
                                            <p:strVal val="#ppt_x"/>
                                          </p:val>
                                        </p:tav>
                                        <p:tav tm="100000">
                                          <p:val>
                                            <p:strVal val="#ppt_x"/>
                                          </p:val>
                                        </p:tav>
                                      </p:tavLst>
                                    </p:anim>
                                    <p:anim calcmode="lin" valueType="num">
                                      <p:cBhvr additive="repl">
                                        <p:cTn id="14" dur="500" fill="hold"/>
                                        <p:tgtEl>
                                          <p:spTgt spid="361">
                                            <p:txEl>
                                              <p:pRg st="1" end="1"/>
                                            </p:txEl>
                                          </p:spTgt>
                                        </p:tgtEl>
                                        <p:attrNameLst>
                                          <p:attrName>ppt_y</p:attrName>
                                        </p:attrNameLst>
                                      </p:cBhvr>
                                      <p:tavLst>
                                        <p:tav>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61">
                                            <p:txEl>
                                              <p:pRg st="2" end="2"/>
                                            </p:txEl>
                                          </p:spTgt>
                                        </p:tgtEl>
                                        <p:attrNameLst>
                                          <p:attrName>style.visibility</p:attrName>
                                        </p:attrNameLst>
                                      </p:cBhvr>
                                      <p:to>
                                        <p:strVal val="visible"/>
                                      </p:to>
                                    </p:set>
                                    <p:anim calcmode="lin" valueType="num">
                                      <p:cBhvr additive="repl">
                                        <p:cTn id="17" dur="500" fill="hold"/>
                                        <p:tgtEl>
                                          <p:spTgt spid="361">
                                            <p:txEl>
                                              <p:pRg st="2" end="2"/>
                                            </p:txEl>
                                          </p:spTgt>
                                        </p:tgtEl>
                                        <p:attrNameLst>
                                          <p:attrName>ppt_x</p:attrName>
                                        </p:attrNameLst>
                                      </p:cBhvr>
                                      <p:tavLst>
                                        <p:tav>
                                          <p:val>
                                            <p:strVal val="#ppt_x"/>
                                          </p:val>
                                        </p:tav>
                                        <p:tav tm="100000">
                                          <p:val>
                                            <p:strVal val="#ppt_x"/>
                                          </p:val>
                                        </p:tav>
                                      </p:tavLst>
                                    </p:anim>
                                    <p:anim calcmode="lin" valueType="num">
                                      <p:cBhvr additive="repl">
                                        <p:cTn id="18" dur="500" fill="hold"/>
                                        <p:tgtEl>
                                          <p:spTgt spid="361">
                                            <p:txEl>
                                              <p:pRg st="2" end="2"/>
                                            </p:txEl>
                                          </p:spTgt>
                                        </p:tgtEl>
                                        <p:attrNameLst>
                                          <p:attrName>ppt_y</p:attrName>
                                        </p:attrNameLst>
                                      </p:cBhvr>
                                      <p:tavLst>
                                        <p:tav>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61">
                                            <p:txEl>
                                              <p:pRg st="3" end="3"/>
                                            </p:txEl>
                                          </p:spTgt>
                                        </p:tgtEl>
                                        <p:attrNameLst>
                                          <p:attrName>style.visibility</p:attrName>
                                        </p:attrNameLst>
                                      </p:cBhvr>
                                      <p:to>
                                        <p:strVal val="visible"/>
                                      </p:to>
                                    </p:set>
                                    <p:anim calcmode="lin" valueType="num">
                                      <p:cBhvr additive="repl">
                                        <p:cTn id="23" dur="500" fill="hold"/>
                                        <p:tgtEl>
                                          <p:spTgt spid="361">
                                            <p:txEl>
                                              <p:pRg st="3" end="3"/>
                                            </p:txEl>
                                          </p:spTgt>
                                        </p:tgtEl>
                                        <p:attrNameLst>
                                          <p:attrName>ppt_x</p:attrName>
                                        </p:attrNameLst>
                                      </p:cBhvr>
                                      <p:tavLst>
                                        <p:tav>
                                          <p:val>
                                            <p:strVal val="#ppt_x"/>
                                          </p:val>
                                        </p:tav>
                                        <p:tav tm="100000">
                                          <p:val>
                                            <p:strVal val="#ppt_x"/>
                                          </p:val>
                                        </p:tav>
                                      </p:tavLst>
                                    </p:anim>
                                    <p:anim calcmode="lin" valueType="num">
                                      <p:cBhvr additive="repl">
                                        <p:cTn id="24" dur="500" fill="hold"/>
                                        <p:tgtEl>
                                          <p:spTgt spid="361">
                                            <p:txEl>
                                              <p:pRg st="3" end="3"/>
                                            </p:txEl>
                                          </p:spTgt>
                                        </p:tgtEl>
                                        <p:attrNameLst>
                                          <p:attrName>ppt_y</p:attrName>
                                        </p:attrNameLst>
                                      </p:cBhvr>
                                      <p:tavLst>
                                        <p:tav>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61">
                                            <p:txEl>
                                              <p:pRg st="4" end="4"/>
                                            </p:txEl>
                                          </p:spTgt>
                                        </p:tgtEl>
                                        <p:attrNameLst>
                                          <p:attrName>style.visibility</p:attrName>
                                        </p:attrNameLst>
                                      </p:cBhvr>
                                      <p:to>
                                        <p:strVal val="visible"/>
                                      </p:to>
                                    </p:set>
                                    <p:anim calcmode="lin" valueType="num">
                                      <p:cBhvr additive="repl">
                                        <p:cTn id="27" dur="500" fill="hold"/>
                                        <p:tgtEl>
                                          <p:spTgt spid="361">
                                            <p:txEl>
                                              <p:pRg st="4" end="4"/>
                                            </p:txEl>
                                          </p:spTgt>
                                        </p:tgtEl>
                                        <p:attrNameLst>
                                          <p:attrName>ppt_x</p:attrName>
                                        </p:attrNameLst>
                                      </p:cBhvr>
                                      <p:tavLst>
                                        <p:tav>
                                          <p:val>
                                            <p:strVal val="#ppt_x"/>
                                          </p:val>
                                        </p:tav>
                                        <p:tav tm="100000">
                                          <p:val>
                                            <p:strVal val="#ppt_x"/>
                                          </p:val>
                                        </p:tav>
                                      </p:tavLst>
                                    </p:anim>
                                    <p:anim calcmode="lin" valueType="num">
                                      <p:cBhvr additive="repl">
                                        <p:cTn id="28" dur="500" fill="hold"/>
                                        <p:tgtEl>
                                          <p:spTgt spid="361">
                                            <p:txEl>
                                              <p:pRg st="4" end="4"/>
                                            </p:txEl>
                                          </p:spTgt>
                                        </p:tgtEl>
                                        <p:attrNameLst>
                                          <p:attrName>ppt_y</p:attrName>
                                        </p:attrNameLst>
                                      </p:cBhvr>
                                      <p:tavLst>
                                        <p:tav>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1">
                                            <p:txEl>
                                              <p:pRg st="5" end="5"/>
                                            </p:txEl>
                                          </p:spTgt>
                                        </p:tgtEl>
                                        <p:attrNameLst>
                                          <p:attrName>style.visibility</p:attrName>
                                        </p:attrNameLst>
                                      </p:cBhvr>
                                      <p:to>
                                        <p:strVal val="visible"/>
                                      </p:to>
                                    </p:set>
                                    <p:anim calcmode="lin" valueType="num">
                                      <p:cBhvr additive="repl">
                                        <p:cTn id="31" dur="500" fill="hold"/>
                                        <p:tgtEl>
                                          <p:spTgt spid="361">
                                            <p:txEl>
                                              <p:pRg st="5" end="5"/>
                                            </p:txEl>
                                          </p:spTgt>
                                        </p:tgtEl>
                                        <p:attrNameLst>
                                          <p:attrName>ppt_x</p:attrName>
                                        </p:attrNameLst>
                                      </p:cBhvr>
                                      <p:tavLst>
                                        <p:tav>
                                          <p:val>
                                            <p:strVal val="#ppt_x"/>
                                          </p:val>
                                        </p:tav>
                                        <p:tav tm="100000">
                                          <p:val>
                                            <p:strVal val="#ppt_x"/>
                                          </p:val>
                                        </p:tav>
                                      </p:tavLst>
                                    </p:anim>
                                    <p:anim calcmode="lin" valueType="num">
                                      <p:cBhvr additive="repl">
                                        <p:cTn id="32" dur="500" fill="hold"/>
                                        <p:tgtEl>
                                          <p:spTgt spid="361">
                                            <p:txEl>
                                              <p:pRg st="5" end="5"/>
                                            </p:txEl>
                                          </p:spTgt>
                                        </p:tgtEl>
                                        <p:attrNameLst>
                                          <p:attrName>ppt_y</p:attrName>
                                        </p:attrNameLst>
                                      </p:cBhvr>
                                      <p:tavLst>
                                        <p:tav>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1">
                                            <p:txEl>
                                              <p:pRg st="6" end="6"/>
                                            </p:txEl>
                                          </p:spTgt>
                                        </p:tgtEl>
                                        <p:attrNameLst>
                                          <p:attrName>style.visibility</p:attrName>
                                        </p:attrNameLst>
                                      </p:cBhvr>
                                      <p:to>
                                        <p:strVal val="visible"/>
                                      </p:to>
                                    </p:set>
                                    <p:anim calcmode="lin" valueType="num">
                                      <p:cBhvr additive="repl">
                                        <p:cTn id="37" dur="500" fill="hold"/>
                                        <p:tgtEl>
                                          <p:spTgt spid="361">
                                            <p:txEl>
                                              <p:pRg st="6" end="6"/>
                                            </p:txEl>
                                          </p:spTgt>
                                        </p:tgtEl>
                                        <p:attrNameLst>
                                          <p:attrName>ppt_x</p:attrName>
                                        </p:attrNameLst>
                                      </p:cBhvr>
                                      <p:tavLst>
                                        <p:tav>
                                          <p:val>
                                            <p:strVal val="#ppt_x"/>
                                          </p:val>
                                        </p:tav>
                                        <p:tav tm="100000">
                                          <p:val>
                                            <p:strVal val="#ppt_x"/>
                                          </p:val>
                                        </p:tav>
                                      </p:tavLst>
                                    </p:anim>
                                    <p:anim calcmode="lin" valueType="num">
                                      <p:cBhvr additive="repl">
                                        <p:cTn id="38" dur="500" fill="hold"/>
                                        <p:tgtEl>
                                          <p:spTgt spid="361">
                                            <p:txEl>
                                              <p:pRg st="6" end="6"/>
                                            </p:txEl>
                                          </p:spTgt>
                                        </p:tgtEl>
                                        <p:attrNameLst>
                                          <p:attrName>ppt_y</p:attrName>
                                        </p:attrNameLst>
                                      </p:cBhvr>
                                      <p:tavLst>
                                        <p:tav>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1">
                                            <p:txEl>
                                              <p:pRg st="7" end="7"/>
                                            </p:txEl>
                                          </p:spTgt>
                                        </p:tgtEl>
                                        <p:attrNameLst>
                                          <p:attrName>style.visibility</p:attrName>
                                        </p:attrNameLst>
                                      </p:cBhvr>
                                      <p:to>
                                        <p:strVal val="visible"/>
                                      </p:to>
                                    </p:set>
                                    <p:anim calcmode="lin" valueType="num">
                                      <p:cBhvr additive="repl">
                                        <p:cTn id="41" dur="500" fill="hold"/>
                                        <p:tgtEl>
                                          <p:spTgt spid="361">
                                            <p:txEl>
                                              <p:pRg st="7" end="7"/>
                                            </p:txEl>
                                          </p:spTgt>
                                        </p:tgtEl>
                                        <p:attrNameLst>
                                          <p:attrName>ppt_x</p:attrName>
                                        </p:attrNameLst>
                                      </p:cBhvr>
                                      <p:tavLst>
                                        <p:tav>
                                          <p:val>
                                            <p:strVal val="#ppt_x"/>
                                          </p:val>
                                        </p:tav>
                                        <p:tav tm="100000">
                                          <p:val>
                                            <p:strVal val="#ppt_x"/>
                                          </p:val>
                                        </p:tav>
                                      </p:tavLst>
                                    </p:anim>
                                    <p:anim calcmode="lin" valueType="num">
                                      <p:cBhvr additive="repl">
                                        <p:cTn id="42" dur="500" fill="hold"/>
                                        <p:tgtEl>
                                          <p:spTgt spid="361">
                                            <p:txEl>
                                              <p:pRg st="7" end="7"/>
                                            </p:txEl>
                                          </p:spTgt>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PlaceHolder 1"/>
          <p:cNvSpPr>
            <a:spLocks noGrp="1"/>
          </p:cNvSpPr>
          <p:nvPr>
            <p:ph type="title"/>
          </p:nvPr>
        </p:nvSpPr>
        <p:spPr>
          <a:xfrm>
            <a:off x="1523520" y="158040"/>
            <a:ext cx="10515240" cy="758520"/>
          </a:xfrm>
          <a:prstGeom prst="rect">
            <a:avLst/>
          </a:prstGeom>
          <a:noFill/>
          <a:ln w="0">
            <a:noFill/>
          </a:ln>
        </p:spPr>
        <p:txBody>
          <a:bodyPr lIns="91440" tIns="45720" rIns="91440" bIns="45720" anchor="b">
            <a:normAutofit/>
          </a:bodyPr>
          <a:lstStyle/>
          <a:p>
            <a:pPr indent="0" algn="l" defTabSz="914400">
              <a:lnSpc>
                <a:spcPct val="90000"/>
              </a:lnSpc>
              <a:buNone/>
            </a:pPr>
            <a:r>
              <a:rPr lang="en-US" sz="2800" b="1" u="none" strike="noStrike">
                <a:solidFill>
                  <a:schemeClr val="dk1"/>
                </a:solidFill>
                <a:effectLst/>
                <a:uFillTx/>
                <a:latin typeface="Calibri"/>
              </a:rPr>
              <a:t>Flip Electronics Manufacturing Services (FMS)</a:t>
            </a:r>
          </a:p>
        </p:txBody>
      </p:sp>
      <p:sp>
        <p:nvSpPr>
          <p:cNvPr id="366" name="PlaceHolder 2"/>
          <p:cNvSpPr>
            <a:spLocks noGrp="1"/>
          </p:cNvSpPr>
          <p:nvPr>
            <p:ph type="sldNum" idx="36"/>
          </p:nvPr>
        </p:nvSpPr>
        <p:spPr>
          <a:xfrm>
            <a:off x="8835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050" b="0" u="none" strike="noStrike">
                <a:solidFill>
                  <a:schemeClr val="dk1"/>
                </a:solidFill>
                <a:effectLst/>
                <a:uFillTx/>
                <a:latin typeface="Calibri"/>
              </a:defRPr>
            </a:lvl1pPr>
          </a:lstStyle>
          <a:p>
            <a:pPr indent="0" algn="r" defTabSz="914400">
              <a:lnSpc>
                <a:spcPct val="100000"/>
              </a:lnSpc>
              <a:buNone/>
              <a:tabLst>
                <a:tab pos="0" algn="l"/>
              </a:tabLst>
            </a:pPr>
            <a:fld id="{932071DE-B47F-4A09-9ADA-17742FDEFA2A}" type="slidenum">
              <a:rPr lang="en-US" sz="1050" b="0" u="none" strike="noStrike">
                <a:solidFill>
                  <a:schemeClr val="dk1"/>
                </a:solidFill>
                <a:effectLst/>
                <a:uFillTx/>
                <a:latin typeface="Calibri"/>
              </a:rPr>
              <a:t>14</a:t>
            </a:fld>
            <a:endParaRPr lang="en-US" sz="1050" b="0" u="none" strike="noStrike">
              <a:solidFill>
                <a:srgbClr val="000000"/>
              </a:solidFill>
              <a:effectLst/>
              <a:uFillTx/>
              <a:latin typeface="Times New Roman"/>
            </a:endParaRPr>
          </a:p>
        </p:txBody>
      </p:sp>
      <p:sp>
        <p:nvSpPr>
          <p:cNvPr id="367" name="PlaceHolder 3"/>
          <p:cNvSpPr>
            <a:spLocks noGrp="1"/>
          </p:cNvSpPr>
          <p:nvPr>
            <p:ph/>
          </p:nvPr>
        </p:nvSpPr>
        <p:spPr>
          <a:xfrm>
            <a:off x="149760" y="1327680"/>
            <a:ext cx="7614360" cy="5132880"/>
          </a:xfrm>
          <a:prstGeom prst="rect">
            <a:avLst/>
          </a:prstGeom>
          <a:noFill/>
          <a:ln w="0">
            <a:solidFill>
              <a:schemeClr val="accent1">
                <a:lumMod val="75000"/>
              </a:schemeClr>
            </a:solidFill>
          </a:ln>
        </p:spPr>
        <p:txBody>
          <a:bodyPr lIns="91440" tIns="45720" rIns="91440" bIns="45720" anchor="t">
            <a:noAutofit/>
          </a:bodyPr>
          <a:lstStyle/>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FMS provides Supply Chain Solutions for Obsolete and EOL products through manufacturing</a:t>
            </a:r>
            <a:endParaRPr lang="en-US" sz="1600" b="0" u="none" strike="noStrike">
              <a:solidFill>
                <a:schemeClr val="dk1"/>
              </a:solidFill>
              <a:effectLst/>
              <a:uFillTx/>
              <a:latin typeface="Calibri"/>
            </a:endParaRPr>
          </a:p>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Extended Lifecycle Manufacturing </a:t>
            </a:r>
            <a:r>
              <a:rPr lang="en-US" sz="1600" b="0" u="none" strike="noStrike">
                <a:solidFill>
                  <a:schemeClr val="dk1"/>
                </a:solidFill>
                <a:effectLst/>
                <a:uFillTx/>
                <a:latin typeface="Calibri"/>
              </a:rPr>
              <a:t>– FMS bridges </a:t>
            </a:r>
            <a:r>
              <a:rPr lang="en-US" sz="1600" b="1" i="1" u="none" strike="noStrike">
                <a:solidFill>
                  <a:schemeClr val="dk1"/>
                </a:solidFill>
                <a:effectLst/>
                <a:uFillTx/>
                <a:latin typeface="Calibri"/>
              </a:rPr>
              <a:t>‘the gap’ </a:t>
            </a:r>
            <a:r>
              <a:rPr lang="en-US" sz="1600" b="0" u="none" strike="noStrike">
                <a:solidFill>
                  <a:schemeClr val="dk1"/>
                </a:solidFill>
                <a:effectLst/>
                <a:uFillTx/>
                <a:latin typeface="Calibri"/>
              </a:rPr>
              <a:t>between a Semiconductor Component Lifecycle and a Customer Product Lifecycle</a:t>
            </a:r>
          </a:p>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Fabless Semiconductor Manufacturer </a:t>
            </a:r>
            <a:r>
              <a:rPr lang="en-US" sz="1600" b="0" u="none" strike="noStrike">
                <a:solidFill>
                  <a:schemeClr val="dk1"/>
                </a:solidFill>
                <a:effectLst/>
                <a:uFillTx/>
                <a:latin typeface="Calibri"/>
              </a:rPr>
              <a:t>utilizing a unique Licensing model </a:t>
            </a: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FMS licenses manufacturing rights from the OCM. </a:t>
            </a: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No change to form, fit or function while using the OCMs existing supply chain </a:t>
            </a: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All aspects of manufacturing, supply chain, sales, quality transfer to FMS</a:t>
            </a:r>
          </a:p>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Target Markets - Long Life Cycles &amp; High Qualification requirements</a:t>
            </a:r>
            <a:endParaRPr lang="en-US" sz="1600" b="0" u="none" strike="noStrike">
              <a:solidFill>
                <a:schemeClr val="dk1"/>
              </a:solidFill>
              <a:effectLst/>
              <a:uFillTx/>
              <a:latin typeface="Calibri"/>
            </a:endParaRP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Industrial, Aerospace &amp; Defense, Medical and Transportation</a:t>
            </a:r>
          </a:p>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Experienced Leadership team </a:t>
            </a:r>
            <a:r>
              <a:rPr lang="en-US" sz="1600" b="0" u="none" strike="noStrike">
                <a:solidFill>
                  <a:schemeClr val="dk1"/>
                </a:solidFill>
                <a:effectLst/>
                <a:uFillTx/>
                <a:latin typeface="Calibri"/>
              </a:rPr>
              <a:t>with engineering prowess and knowledge in: </a:t>
            </a: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Foundry &amp; OSAT subcontractor management</a:t>
            </a: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Wafer Fabrication technologies, Assembly &amp; Test processes</a:t>
            </a:r>
          </a:p>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Additional Services - </a:t>
            </a:r>
            <a:r>
              <a:rPr lang="en-US" sz="1600" b="0" u="none" strike="noStrike">
                <a:solidFill>
                  <a:schemeClr val="dk1"/>
                </a:solidFill>
                <a:effectLst/>
                <a:uFillTx/>
                <a:latin typeface="Calibri"/>
              </a:rPr>
              <a:t>Wafer Storage &amp; Samples programming &amp; fulfillment</a:t>
            </a:r>
          </a:p>
          <a:p>
            <a:pPr marL="228600" indent="-228600" algn="l" defTabSz="914400">
              <a:lnSpc>
                <a:spcPct val="90000"/>
              </a:lnSpc>
              <a:spcBef>
                <a:spcPts val="1001"/>
              </a:spcBef>
              <a:buClr>
                <a:srgbClr val="3C3C3C"/>
              </a:buClr>
              <a:buFont typeface="Arial"/>
              <a:buChar char="•"/>
            </a:pPr>
            <a:r>
              <a:rPr lang="en-US" sz="1600" b="1" u="none" strike="noStrike">
                <a:solidFill>
                  <a:schemeClr val="dk1"/>
                </a:solidFill>
                <a:effectLst/>
                <a:uFillTx/>
                <a:latin typeface="Calibri"/>
              </a:rPr>
              <a:t>Authorized Manufacturer </a:t>
            </a:r>
            <a:r>
              <a:rPr lang="en-US" sz="1600" b="0" u="none" strike="noStrike">
                <a:solidFill>
                  <a:schemeClr val="dk1"/>
                </a:solidFill>
                <a:effectLst/>
                <a:uFillTx/>
                <a:latin typeface="Calibri"/>
              </a:rPr>
              <a:t>of </a:t>
            </a:r>
            <a:r>
              <a:rPr lang="en-US" sz="1600" b="1" u="none" strike="noStrike">
                <a:solidFill>
                  <a:schemeClr val="dk1"/>
                </a:solidFill>
                <a:effectLst/>
                <a:uFillTx/>
                <a:latin typeface="Calibri"/>
              </a:rPr>
              <a:t>Ampleon’s legacy LDMOS portfolio of high-performance RF Transistors</a:t>
            </a:r>
            <a:endParaRPr lang="en-US" sz="1600" b="0" u="none" strike="noStrike">
              <a:solidFill>
                <a:schemeClr val="dk1"/>
              </a:solidFill>
              <a:effectLst/>
              <a:uFillTx/>
              <a:latin typeface="Calibri"/>
            </a:endParaRP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Committed to 20 years+ Continuity of Supply to Customers</a:t>
            </a:r>
          </a:p>
          <a:p>
            <a:pPr marL="685800" lvl="1" indent="-228600" algn="l" defTabSz="914400">
              <a:lnSpc>
                <a:spcPct val="90000"/>
              </a:lnSpc>
              <a:spcBef>
                <a:spcPts val="499"/>
              </a:spcBef>
              <a:buClr>
                <a:srgbClr val="3C3C3C"/>
              </a:buClr>
              <a:buFont typeface="Arial"/>
              <a:buChar char="•"/>
            </a:pPr>
            <a:r>
              <a:rPr lang="en-US" sz="1400" b="0" u="none" strike="noStrike">
                <a:solidFill>
                  <a:schemeClr val="dk1"/>
                </a:solidFill>
                <a:effectLst/>
                <a:uFillTx/>
                <a:latin typeface="Calibri"/>
              </a:rPr>
              <a:t>A Global Distribution Network including Avnet, RFMW, DXY &amp; Flip Electronics</a:t>
            </a:r>
          </a:p>
          <a:p>
            <a:pPr indent="0" algn="l" defTabSz="914400">
              <a:lnSpc>
                <a:spcPct val="90000"/>
              </a:lnSpc>
              <a:spcBef>
                <a:spcPts val="499"/>
              </a:spcBef>
              <a:buNone/>
            </a:pPr>
            <a:endParaRPr lang="en-US" sz="1300" b="0" u="none" strike="noStrike">
              <a:solidFill>
                <a:schemeClr val="dk1"/>
              </a:solidFill>
              <a:effectLst/>
              <a:uFillTx/>
              <a:latin typeface="Calibri"/>
            </a:endParaRPr>
          </a:p>
          <a:p>
            <a:pPr indent="0" algn="l" defTabSz="914400">
              <a:lnSpc>
                <a:spcPct val="90000"/>
              </a:lnSpc>
              <a:spcBef>
                <a:spcPts val="1001"/>
              </a:spcBef>
              <a:buNone/>
            </a:pPr>
            <a:endParaRPr lang="en-US" sz="1500" b="0" u="none" strike="noStrike">
              <a:solidFill>
                <a:schemeClr val="dk1"/>
              </a:solidFill>
              <a:effectLst/>
              <a:uFillTx/>
              <a:latin typeface="Calibri"/>
            </a:endParaRPr>
          </a:p>
        </p:txBody>
      </p:sp>
      <p:sp>
        <p:nvSpPr>
          <p:cNvPr id="368" name="Rectangle 3"/>
          <p:cNvSpPr/>
          <p:nvPr/>
        </p:nvSpPr>
        <p:spPr>
          <a:xfrm rot="5400000">
            <a:off x="7426440" y="2023560"/>
            <a:ext cx="4832280" cy="3721680"/>
          </a:xfrm>
          <a:prstGeom prst="rect">
            <a:avLst/>
          </a:prstGeom>
          <a:solidFill>
            <a:srgbClr val="ADD538"/>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800" b="0" u="none" strike="noStrike">
              <a:solidFill>
                <a:srgbClr val="FFFFFF"/>
              </a:solidFill>
              <a:effectLst/>
              <a:uFillTx/>
              <a:latin typeface="Calibri"/>
            </a:endParaRPr>
          </a:p>
        </p:txBody>
      </p:sp>
      <p:sp>
        <p:nvSpPr>
          <p:cNvPr id="369" name="Rectangle 4"/>
          <p:cNvSpPr/>
          <p:nvPr/>
        </p:nvSpPr>
        <p:spPr>
          <a:xfrm>
            <a:off x="7873200" y="1343520"/>
            <a:ext cx="3721680" cy="48718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100" b="1" u="none" strike="noStrike">
              <a:solidFill>
                <a:srgbClr val="3C3C3C"/>
              </a:solidFill>
              <a:effectLst/>
              <a:uFillTx/>
              <a:latin typeface="Calibri"/>
            </a:endParaRPr>
          </a:p>
        </p:txBody>
      </p:sp>
      <p:grpSp>
        <p:nvGrpSpPr>
          <p:cNvPr id="370" name="Group 7"/>
          <p:cNvGrpSpPr/>
          <p:nvPr/>
        </p:nvGrpSpPr>
        <p:grpSpPr>
          <a:xfrm>
            <a:off x="8210520" y="1536840"/>
            <a:ext cx="3009240" cy="761040"/>
            <a:chOff x="8210520" y="1536840"/>
            <a:chExt cx="3009240" cy="761040"/>
          </a:xfrm>
        </p:grpSpPr>
        <p:grpSp>
          <p:nvGrpSpPr>
            <p:cNvPr id="371" name="Group 12"/>
            <p:cNvGrpSpPr/>
            <p:nvPr/>
          </p:nvGrpSpPr>
          <p:grpSpPr>
            <a:xfrm>
              <a:off x="9167760" y="1536840"/>
              <a:ext cx="2052000" cy="647640"/>
              <a:chOff x="9167760" y="1536840"/>
              <a:chExt cx="2052000" cy="647640"/>
            </a:xfrm>
          </p:grpSpPr>
          <p:sp>
            <p:nvSpPr>
              <p:cNvPr id="372" name="TextBox 2"/>
              <p:cNvSpPr/>
              <p:nvPr/>
            </p:nvSpPr>
            <p:spPr>
              <a:xfrm>
                <a:off x="9167760" y="1758600"/>
                <a:ext cx="2052000" cy="42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100" b="0" i="1" u="none" strike="noStrike">
                    <a:solidFill>
                      <a:srgbClr val="3C3C3C"/>
                    </a:solidFill>
                    <a:effectLst/>
                    <a:uFillTx/>
                    <a:latin typeface="Calibri"/>
                  </a:rPr>
                  <a:t>VP, General Manager</a:t>
                </a:r>
                <a:endParaRPr lang="en-US" sz="1100" b="0" u="none" strike="noStrike">
                  <a:solidFill>
                    <a:srgbClr val="000000"/>
                  </a:solidFill>
                  <a:effectLst/>
                  <a:uFillTx/>
                  <a:latin typeface="Arial"/>
                </a:endParaRPr>
              </a:p>
              <a:p>
                <a:pPr defTabSz="914400">
                  <a:lnSpc>
                    <a:spcPct val="100000"/>
                  </a:lnSpc>
                  <a:tabLst>
                    <a:tab pos="0" algn="l"/>
                  </a:tabLst>
                </a:pPr>
                <a:r>
                  <a:rPr lang="en-US" sz="1100" b="1" u="none" strike="noStrike">
                    <a:solidFill>
                      <a:srgbClr val="3C3C3C"/>
                    </a:solidFill>
                    <a:effectLst/>
                    <a:uFillTx/>
                    <a:latin typeface="Calibri"/>
                  </a:rPr>
                  <a:t>30+ Years</a:t>
                </a:r>
                <a:endParaRPr lang="en-US" sz="1100" b="0" u="none" strike="noStrike">
                  <a:solidFill>
                    <a:srgbClr val="000000"/>
                  </a:solidFill>
                  <a:effectLst/>
                  <a:uFillTx/>
                  <a:latin typeface="Arial"/>
                </a:endParaRPr>
              </a:p>
            </p:txBody>
          </p:sp>
          <p:sp>
            <p:nvSpPr>
              <p:cNvPr id="373" name="TextBox 8"/>
              <p:cNvSpPr/>
              <p:nvPr/>
            </p:nvSpPr>
            <p:spPr>
              <a:xfrm>
                <a:off x="9167760" y="1536840"/>
                <a:ext cx="2052000" cy="33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90000"/>
                  </a:lnSpc>
                  <a:tabLst>
                    <a:tab pos="0" algn="l"/>
                  </a:tabLst>
                </a:pPr>
                <a:r>
                  <a:rPr lang="en-US" sz="1800" b="1" u="none" strike="noStrike">
                    <a:solidFill>
                      <a:srgbClr val="3C3C3C"/>
                    </a:solidFill>
                    <a:effectLst/>
                    <a:uFillTx/>
                    <a:latin typeface="Calibri"/>
                  </a:rPr>
                  <a:t>Duker Dapper</a:t>
                </a:r>
                <a:endParaRPr lang="en-US" sz="1800" b="0" u="none" strike="noStrike">
                  <a:solidFill>
                    <a:srgbClr val="000000"/>
                  </a:solidFill>
                  <a:effectLst/>
                  <a:uFillTx/>
                  <a:latin typeface="Arial"/>
                </a:endParaRPr>
              </a:p>
            </p:txBody>
          </p:sp>
        </p:grpSp>
        <p:pic>
          <p:nvPicPr>
            <p:cNvPr id="374" name="Picture 35"/>
            <p:cNvPicPr/>
            <p:nvPr/>
          </p:nvPicPr>
          <p:blipFill>
            <a:blip r:embed="rId3"/>
            <a:srcRect l="10300" t="3553" r="13928" b="20684"/>
            <a:stretch/>
          </p:blipFill>
          <p:spPr>
            <a:xfrm>
              <a:off x="8210520" y="1536840"/>
              <a:ext cx="761040" cy="761040"/>
            </a:xfrm>
            <a:prstGeom prst="rect">
              <a:avLst/>
            </a:prstGeom>
            <a:noFill/>
            <a:ln w="0">
              <a:solidFill>
                <a:srgbClr val="3C3C3C"/>
              </a:solidFill>
            </a:ln>
          </p:spPr>
        </p:pic>
      </p:grpSp>
      <p:grpSp>
        <p:nvGrpSpPr>
          <p:cNvPr id="375" name="Group 13"/>
          <p:cNvGrpSpPr/>
          <p:nvPr/>
        </p:nvGrpSpPr>
        <p:grpSpPr>
          <a:xfrm>
            <a:off x="8222400" y="3377160"/>
            <a:ext cx="3542400" cy="761040"/>
            <a:chOff x="8222400" y="3377160"/>
            <a:chExt cx="3542400" cy="761040"/>
          </a:xfrm>
        </p:grpSpPr>
        <p:grpSp>
          <p:nvGrpSpPr>
            <p:cNvPr id="376" name="Group 14"/>
            <p:cNvGrpSpPr/>
            <p:nvPr/>
          </p:nvGrpSpPr>
          <p:grpSpPr>
            <a:xfrm>
              <a:off x="9179640" y="3377160"/>
              <a:ext cx="2585160" cy="647640"/>
              <a:chOff x="9179640" y="3377160"/>
              <a:chExt cx="2585160" cy="647640"/>
            </a:xfrm>
          </p:grpSpPr>
          <p:sp>
            <p:nvSpPr>
              <p:cNvPr id="377" name="TextBox 11"/>
              <p:cNvSpPr/>
              <p:nvPr/>
            </p:nvSpPr>
            <p:spPr>
              <a:xfrm>
                <a:off x="9179640" y="3598920"/>
                <a:ext cx="2585160" cy="42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100" b="0" i="1" u="none" strike="noStrike">
                    <a:solidFill>
                      <a:srgbClr val="3C3C3C"/>
                    </a:solidFill>
                    <a:effectLst/>
                    <a:uFillTx/>
                    <a:latin typeface="Calibri"/>
                  </a:rPr>
                  <a:t>Director of Sales Operations </a:t>
                </a:r>
                <a:endParaRPr lang="en-US" sz="1100" b="0" u="none" strike="noStrike">
                  <a:solidFill>
                    <a:srgbClr val="000000"/>
                  </a:solidFill>
                  <a:effectLst/>
                  <a:uFillTx/>
                  <a:latin typeface="Arial"/>
                </a:endParaRPr>
              </a:p>
              <a:p>
                <a:pPr defTabSz="914400">
                  <a:lnSpc>
                    <a:spcPct val="100000"/>
                  </a:lnSpc>
                  <a:tabLst>
                    <a:tab pos="0" algn="l"/>
                  </a:tabLst>
                </a:pPr>
                <a:r>
                  <a:rPr lang="en-US" sz="1100" b="1" u="none" strike="noStrike">
                    <a:solidFill>
                      <a:srgbClr val="3C3C3C"/>
                    </a:solidFill>
                    <a:effectLst/>
                    <a:uFillTx/>
                    <a:latin typeface="Calibri"/>
                  </a:rPr>
                  <a:t>30+ Years</a:t>
                </a:r>
                <a:endParaRPr lang="en-US" sz="1100" b="0" u="none" strike="noStrike">
                  <a:solidFill>
                    <a:srgbClr val="000000"/>
                  </a:solidFill>
                  <a:effectLst/>
                  <a:uFillTx/>
                  <a:latin typeface="Arial"/>
                </a:endParaRPr>
              </a:p>
            </p:txBody>
          </p:sp>
          <p:sp>
            <p:nvSpPr>
              <p:cNvPr id="378" name="TextBox 12"/>
              <p:cNvSpPr/>
              <p:nvPr/>
            </p:nvSpPr>
            <p:spPr>
              <a:xfrm>
                <a:off x="9179640" y="3377160"/>
                <a:ext cx="2585160" cy="33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90000"/>
                  </a:lnSpc>
                  <a:tabLst>
                    <a:tab pos="0" algn="l"/>
                  </a:tabLst>
                </a:pPr>
                <a:r>
                  <a:rPr lang="en-US" sz="1800" b="1" u="none" strike="noStrike">
                    <a:solidFill>
                      <a:srgbClr val="3C3C3C"/>
                    </a:solidFill>
                    <a:effectLst/>
                    <a:uFillTx/>
                    <a:latin typeface="Calibri"/>
                  </a:rPr>
                  <a:t>Thomas Skarbek</a:t>
                </a:r>
                <a:endParaRPr lang="en-US" sz="1800" b="0" u="none" strike="noStrike">
                  <a:solidFill>
                    <a:srgbClr val="000000"/>
                  </a:solidFill>
                  <a:effectLst/>
                  <a:uFillTx/>
                  <a:latin typeface="Arial"/>
                </a:endParaRPr>
              </a:p>
            </p:txBody>
          </p:sp>
        </p:grpSp>
        <p:pic>
          <p:nvPicPr>
            <p:cNvPr id="379" name="Picture 36"/>
            <p:cNvPicPr/>
            <p:nvPr/>
          </p:nvPicPr>
          <p:blipFill>
            <a:blip r:embed="rId4"/>
            <a:srcRect t="4074" b="20922"/>
            <a:stretch/>
          </p:blipFill>
          <p:spPr>
            <a:xfrm>
              <a:off x="8222400" y="3377160"/>
              <a:ext cx="761040" cy="761040"/>
            </a:xfrm>
            <a:prstGeom prst="rect">
              <a:avLst/>
            </a:prstGeom>
            <a:noFill/>
            <a:ln w="0">
              <a:solidFill>
                <a:srgbClr val="3C3C3C"/>
              </a:solidFill>
            </a:ln>
          </p:spPr>
        </p:pic>
      </p:grpSp>
      <p:grpSp>
        <p:nvGrpSpPr>
          <p:cNvPr id="380" name="Group 15"/>
          <p:cNvGrpSpPr/>
          <p:nvPr/>
        </p:nvGrpSpPr>
        <p:grpSpPr>
          <a:xfrm>
            <a:off x="8210520" y="4278600"/>
            <a:ext cx="3022920" cy="777240"/>
            <a:chOff x="8210520" y="4278600"/>
            <a:chExt cx="3022920" cy="777240"/>
          </a:xfrm>
        </p:grpSpPr>
        <p:grpSp>
          <p:nvGrpSpPr>
            <p:cNvPr id="381" name="Group 16"/>
            <p:cNvGrpSpPr/>
            <p:nvPr/>
          </p:nvGrpSpPr>
          <p:grpSpPr>
            <a:xfrm>
              <a:off x="9181440" y="4278600"/>
              <a:ext cx="2052000" cy="647640"/>
              <a:chOff x="9181440" y="4278600"/>
              <a:chExt cx="2052000" cy="647640"/>
            </a:xfrm>
          </p:grpSpPr>
          <p:sp>
            <p:nvSpPr>
              <p:cNvPr id="382" name="TextBox 18"/>
              <p:cNvSpPr/>
              <p:nvPr/>
            </p:nvSpPr>
            <p:spPr>
              <a:xfrm>
                <a:off x="9181440" y="4500360"/>
                <a:ext cx="2052000" cy="42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100" b="0" i="1" u="none" strike="noStrike">
                    <a:solidFill>
                      <a:srgbClr val="3C3C3C"/>
                    </a:solidFill>
                    <a:effectLst/>
                    <a:uFillTx/>
                    <a:latin typeface="Calibri"/>
                  </a:rPr>
                  <a:t>Product Engineering Sr Manager</a:t>
                </a:r>
                <a:endParaRPr lang="en-US" sz="1100" b="0" u="none" strike="noStrike">
                  <a:solidFill>
                    <a:srgbClr val="000000"/>
                  </a:solidFill>
                  <a:effectLst/>
                  <a:uFillTx/>
                  <a:latin typeface="Arial"/>
                </a:endParaRPr>
              </a:p>
              <a:p>
                <a:pPr defTabSz="914400">
                  <a:lnSpc>
                    <a:spcPct val="100000"/>
                  </a:lnSpc>
                  <a:tabLst>
                    <a:tab pos="0" algn="l"/>
                  </a:tabLst>
                </a:pPr>
                <a:r>
                  <a:rPr lang="en-US" sz="1100" b="1" u="none" strike="noStrike">
                    <a:solidFill>
                      <a:srgbClr val="3C3C3C"/>
                    </a:solidFill>
                    <a:effectLst/>
                    <a:uFillTx/>
                    <a:latin typeface="Calibri"/>
                  </a:rPr>
                  <a:t>30+ Years</a:t>
                </a:r>
                <a:endParaRPr lang="en-US" sz="1100" b="0" u="none" strike="noStrike">
                  <a:solidFill>
                    <a:srgbClr val="000000"/>
                  </a:solidFill>
                  <a:effectLst/>
                  <a:uFillTx/>
                  <a:latin typeface="Arial"/>
                </a:endParaRPr>
              </a:p>
            </p:txBody>
          </p:sp>
          <p:sp>
            <p:nvSpPr>
              <p:cNvPr id="383" name="TextBox 19"/>
              <p:cNvSpPr/>
              <p:nvPr/>
            </p:nvSpPr>
            <p:spPr>
              <a:xfrm>
                <a:off x="9181440" y="4278600"/>
                <a:ext cx="2052000" cy="33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90000"/>
                  </a:lnSpc>
                  <a:tabLst>
                    <a:tab pos="0" algn="l"/>
                  </a:tabLst>
                </a:pPr>
                <a:r>
                  <a:rPr lang="en-US" sz="1800" b="1" u="none" strike="noStrike">
                    <a:solidFill>
                      <a:srgbClr val="3C3C3C"/>
                    </a:solidFill>
                    <a:effectLst/>
                    <a:uFillTx/>
                    <a:latin typeface="Calibri"/>
                  </a:rPr>
                  <a:t>Nonie Estepa</a:t>
                </a:r>
                <a:endParaRPr lang="en-US" sz="1800" b="0" u="none" strike="noStrike">
                  <a:solidFill>
                    <a:srgbClr val="000000"/>
                  </a:solidFill>
                  <a:effectLst/>
                  <a:uFillTx/>
                  <a:latin typeface="Arial"/>
                </a:endParaRPr>
              </a:p>
            </p:txBody>
          </p:sp>
        </p:grpSp>
        <p:pic>
          <p:nvPicPr>
            <p:cNvPr id="384" name="Picture 37"/>
            <p:cNvPicPr/>
            <p:nvPr/>
          </p:nvPicPr>
          <p:blipFill>
            <a:blip r:embed="rId5"/>
            <a:srcRect l="5079" t="5805" r="5992" b="6439"/>
            <a:stretch/>
          </p:blipFill>
          <p:spPr>
            <a:xfrm>
              <a:off x="8210520" y="4294800"/>
              <a:ext cx="761040" cy="761040"/>
            </a:xfrm>
            <a:prstGeom prst="rect">
              <a:avLst/>
            </a:prstGeom>
            <a:noFill/>
            <a:ln w="0">
              <a:solidFill>
                <a:srgbClr val="3C3C3C"/>
              </a:solidFill>
            </a:ln>
          </p:spPr>
        </p:pic>
      </p:grpSp>
      <p:grpSp>
        <p:nvGrpSpPr>
          <p:cNvPr id="385" name="Group 17"/>
          <p:cNvGrpSpPr/>
          <p:nvPr/>
        </p:nvGrpSpPr>
        <p:grpSpPr>
          <a:xfrm>
            <a:off x="8213040" y="5196240"/>
            <a:ext cx="3006720" cy="832320"/>
            <a:chOff x="8213040" y="5196240"/>
            <a:chExt cx="3006720" cy="832320"/>
          </a:xfrm>
        </p:grpSpPr>
        <p:pic>
          <p:nvPicPr>
            <p:cNvPr id="386" name="Picture 38" descr="A person in a suit&#10;&#10;AI-generated content may be incorrect."/>
            <p:cNvPicPr/>
            <p:nvPr/>
          </p:nvPicPr>
          <p:blipFill>
            <a:blip r:embed="rId6"/>
            <a:srcRect t="7014" b="13530"/>
            <a:stretch/>
          </p:blipFill>
          <p:spPr>
            <a:xfrm>
              <a:off x="8213040" y="5267520"/>
              <a:ext cx="758520" cy="761040"/>
            </a:xfrm>
            <a:prstGeom prst="rect">
              <a:avLst/>
            </a:prstGeom>
            <a:noFill/>
            <a:ln w="0">
              <a:solidFill>
                <a:srgbClr val="3C3C3C"/>
              </a:solidFill>
            </a:ln>
          </p:spPr>
        </p:pic>
        <p:grpSp>
          <p:nvGrpSpPr>
            <p:cNvPr id="387" name="Group 18"/>
            <p:cNvGrpSpPr/>
            <p:nvPr/>
          </p:nvGrpSpPr>
          <p:grpSpPr>
            <a:xfrm>
              <a:off x="9167760" y="5196240"/>
              <a:ext cx="2052000" cy="647640"/>
              <a:chOff x="9167760" y="5196240"/>
              <a:chExt cx="2052000" cy="647640"/>
            </a:xfrm>
          </p:grpSpPr>
          <p:sp>
            <p:nvSpPr>
              <p:cNvPr id="388" name="TextBox 21"/>
              <p:cNvSpPr/>
              <p:nvPr/>
            </p:nvSpPr>
            <p:spPr>
              <a:xfrm>
                <a:off x="9167760" y="5418000"/>
                <a:ext cx="2052000" cy="42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100" b="0" i="1" u="none" strike="noStrike">
                    <a:solidFill>
                      <a:srgbClr val="3C3C3C"/>
                    </a:solidFill>
                    <a:effectLst/>
                    <a:uFillTx/>
                    <a:latin typeface="Calibri"/>
                  </a:rPr>
                  <a:t>Product Manager</a:t>
                </a:r>
                <a:endParaRPr lang="en-US" sz="1100" b="0" u="none" strike="noStrike">
                  <a:solidFill>
                    <a:srgbClr val="000000"/>
                  </a:solidFill>
                  <a:effectLst/>
                  <a:uFillTx/>
                  <a:latin typeface="Arial"/>
                </a:endParaRPr>
              </a:p>
              <a:p>
                <a:pPr defTabSz="914400">
                  <a:lnSpc>
                    <a:spcPct val="100000"/>
                  </a:lnSpc>
                  <a:tabLst>
                    <a:tab pos="0" algn="l"/>
                  </a:tabLst>
                </a:pPr>
                <a:r>
                  <a:rPr lang="en-US" sz="1100" b="1" u="none" strike="noStrike">
                    <a:solidFill>
                      <a:srgbClr val="3C3C3C"/>
                    </a:solidFill>
                    <a:effectLst/>
                    <a:uFillTx/>
                    <a:latin typeface="Calibri"/>
                  </a:rPr>
                  <a:t>20+ Years</a:t>
                </a:r>
                <a:endParaRPr lang="en-US" sz="1100" b="0" u="none" strike="noStrike">
                  <a:solidFill>
                    <a:srgbClr val="000000"/>
                  </a:solidFill>
                  <a:effectLst/>
                  <a:uFillTx/>
                  <a:latin typeface="Arial"/>
                </a:endParaRPr>
              </a:p>
            </p:txBody>
          </p:sp>
          <p:sp>
            <p:nvSpPr>
              <p:cNvPr id="389" name="TextBox 22"/>
              <p:cNvSpPr/>
              <p:nvPr/>
            </p:nvSpPr>
            <p:spPr>
              <a:xfrm>
                <a:off x="9167760" y="5196240"/>
                <a:ext cx="2052000" cy="33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90000"/>
                  </a:lnSpc>
                  <a:tabLst>
                    <a:tab pos="0" algn="l"/>
                  </a:tabLst>
                </a:pPr>
                <a:r>
                  <a:rPr lang="en-US" sz="1800" b="1" u="none" strike="noStrike">
                    <a:solidFill>
                      <a:srgbClr val="3C3C3C"/>
                    </a:solidFill>
                    <a:effectLst/>
                    <a:uFillTx/>
                    <a:latin typeface="Calibri"/>
                  </a:rPr>
                  <a:t>David Drezek</a:t>
                </a:r>
                <a:endParaRPr lang="en-US" sz="1800" b="0" u="none" strike="noStrike">
                  <a:solidFill>
                    <a:srgbClr val="000000"/>
                  </a:solidFill>
                  <a:effectLst/>
                  <a:uFillTx/>
                  <a:latin typeface="Arial"/>
                </a:endParaRPr>
              </a:p>
            </p:txBody>
          </p:sp>
        </p:grpSp>
      </p:grpSp>
      <p:sp>
        <p:nvSpPr>
          <p:cNvPr id="390" name="Text Placeholder 3"/>
          <p:cNvSpPr/>
          <p:nvPr/>
        </p:nvSpPr>
        <p:spPr>
          <a:xfrm>
            <a:off x="1530720" y="848880"/>
            <a:ext cx="10515240" cy="31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en-US" sz="1600" b="1" i="1" u="none" strike="noStrike">
                <a:solidFill>
                  <a:schemeClr val="dk1"/>
                </a:solidFill>
                <a:effectLst/>
                <a:uFillTx/>
                <a:latin typeface="Calibri"/>
              </a:rPr>
              <a:t>A Division of Flip Electronics (Formerly Resurgent Manufacturing Services)</a:t>
            </a:r>
            <a:endParaRPr lang="en-US" sz="1600" b="0" u="none" strike="noStrike">
              <a:solidFill>
                <a:srgbClr val="000000"/>
              </a:solidFill>
              <a:effectLst/>
              <a:uFillTx/>
              <a:latin typeface="Arial"/>
            </a:endParaRPr>
          </a:p>
        </p:txBody>
      </p:sp>
      <p:grpSp>
        <p:nvGrpSpPr>
          <p:cNvPr id="391" name="Group 19"/>
          <p:cNvGrpSpPr/>
          <p:nvPr/>
        </p:nvGrpSpPr>
        <p:grpSpPr>
          <a:xfrm>
            <a:off x="8210520" y="2438280"/>
            <a:ext cx="3128040" cy="888840"/>
            <a:chOff x="8210520" y="2438280"/>
            <a:chExt cx="3128040" cy="888840"/>
          </a:xfrm>
        </p:grpSpPr>
        <p:grpSp>
          <p:nvGrpSpPr>
            <p:cNvPr id="392" name="Group 20"/>
            <p:cNvGrpSpPr/>
            <p:nvPr/>
          </p:nvGrpSpPr>
          <p:grpSpPr>
            <a:xfrm>
              <a:off x="9165240" y="2438280"/>
              <a:ext cx="2173320" cy="888840"/>
              <a:chOff x="9165240" y="2438280"/>
              <a:chExt cx="2173320" cy="888840"/>
            </a:xfrm>
          </p:grpSpPr>
          <p:sp>
            <p:nvSpPr>
              <p:cNvPr id="393" name="TextBox 23"/>
              <p:cNvSpPr/>
              <p:nvPr/>
            </p:nvSpPr>
            <p:spPr>
              <a:xfrm>
                <a:off x="9178920" y="2438280"/>
                <a:ext cx="2052000" cy="33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90000"/>
                  </a:lnSpc>
                  <a:tabLst>
                    <a:tab pos="0" algn="l"/>
                  </a:tabLst>
                </a:pPr>
                <a:r>
                  <a:rPr lang="en-US" sz="1800" b="1" u="none" strike="noStrike">
                    <a:solidFill>
                      <a:srgbClr val="3C3C3C"/>
                    </a:solidFill>
                    <a:effectLst/>
                    <a:uFillTx/>
                    <a:latin typeface="Calibri"/>
                  </a:rPr>
                  <a:t>Adam Mold</a:t>
                </a:r>
                <a:endParaRPr lang="en-US" sz="1800" b="0" u="none" strike="noStrike">
                  <a:solidFill>
                    <a:srgbClr val="000000"/>
                  </a:solidFill>
                  <a:effectLst/>
                  <a:uFillTx/>
                  <a:latin typeface="Arial"/>
                </a:endParaRPr>
              </a:p>
            </p:txBody>
          </p:sp>
          <p:sp>
            <p:nvSpPr>
              <p:cNvPr id="394" name="TextBox 24"/>
              <p:cNvSpPr/>
              <p:nvPr/>
            </p:nvSpPr>
            <p:spPr>
              <a:xfrm>
                <a:off x="9165240" y="2680920"/>
                <a:ext cx="2173320" cy="42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i="1" u="none" strike="noStrike">
                    <a:solidFill>
                      <a:srgbClr val="3C3C3C"/>
                    </a:solidFill>
                    <a:effectLst/>
                    <a:uFillTx/>
                    <a:latin typeface="Calibri"/>
                  </a:rPr>
                  <a:t>Director of Business Development, Sales &amp; Marketing</a:t>
                </a:r>
                <a:endParaRPr lang="en-US" sz="1100" b="0" u="none" strike="noStrike">
                  <a:solidFill>
                    <a:srgbClr val="000000"/>
                  </a:solidFill>
                  <a:effectLst/>
                  <a:uFillTx/>
                  <a:latin typeface="Arial"/>
                </a:endParaRPr>
              </a:p>
            </p:txBody>
          </p:sp>
          <p:sp>
            <p:nvSpPr>
              <p:cNvPr id="395" name="TextBox 26"/>
              <p:cNvSpPr/>
              <p:nvPr/>
            </p:nvSpPr>
            <p:spPr>
              <a:xfrm>
                <a:off x="9175320" y="3069000"/>
                <a:ext cx="1416960" cy="25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1" u="none" strike="noStrike">
                    <a:solidFill>
                      <a:srgbClr val="3C3C3C"/>
                    </a:solidFill>
                    <a:effectLst/>
                    <a:uFillTx/>
                    <a:latin typeface="Calibri"/>
                  </a:rPr>
                  <a:t>25+ Years</a:t>
                </a:r>
                <a:endParaRPr lang="en-US" sz="1100" b="0" u="none" strike="noStrike">
                  <a:solidFill>
                    <a:srgbClr val="000000"/>
                  </a:solidFill>
                  <a:effectLst/>
                  <a:uFillTx/>
                  <a:latin typeface="Arial"/>
                </a:endParaRPr>
              </a:p>
            </p:txBody>
          </p:sp>
        </p:grpSp>
        <p:pic>
          <p:nvPicPr>
            <p:cNvPr id="396" name="Picture 39"/>
            <p:cNvPicPr/>
            <p:nvPr/>
          </p:nvPicPr>
          <p:blipFill>
            <a:blip r:embed="rId7"/>
            <a:srcRect l="2574" t="3981" r="2286" b="24909"/>
            <a:stretch/>
          </p:blipFill>
          <p:spPr>
            <a:xfrm>
              <a:off x="8210520" y="2472120"/>
              <a:ext cx="758520" cy="765000"/>
            </a:xfrm>
            <a:prstGeom prst="rect">
              <a:avLst/>
            </a:prstGeom>
            <a:noFill/>
            <a:ln w="0">
              <a:solidFill>
                <a:srgbClr val="1A2819"/>
              </a:solidFill>
            </a:ln>
          </p:spPr>
        </p:pic>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anim calcmode="lin" valueType="num">
                                      <p:cBhvr additive="repl">
                                        <p:cTn id="7" dur="500" fill="hold"/>
                                        <p:tgtEl>
                                          <p:spTgt spid="367">
                                            <p:txEl>
                                              <p:pRg st="0" end="0"/>
                                            </p:txEl>
                                          </p:spTgt>
                                        </p:tgtEl>
                                        <p:attrNameLst>
                                          <p:attrName>ppt_x</p:attrName>
                                        </p:attrNameLst>
                                      </p:cBhvr>
                                      <p:tavLst>
                                        <p:tav>
                                          <p:val>
                                            <p:strVal val="#ppt_x"/>
                                          </p:val>
                                        </p:tav>
                                        <p:tav tm="100000">
                                          <p:val>
                                            <p:strVal val="#ppt_x"/>
                                          </p:val>
                                        </p:tav>
                                      </p:tavLst>
                                    </p:anim>
                                    <p:anim calcmode="lin" valueType="num">
                                      <p:cBhvr additive="repl">
                                        <p:cTn id="8" dur="500" fill="hold"/>
                                        <p:tgtEl>
                                          <p:spTgt spid="367">
                                            <p:txEl>
                                              <p:pRg st="0" end="0"/>
                                            </p:txEl>
                                          </p:spTgt>
                                        </p:tgtEl>
                                        <p:attrNameLst>
                                          <p:attrName>ppt_y</p:attrName>
                                        </p:attrNameLst>
                                      </p:cBhvr>
                                      <p:tavLst>
                                        <p:tav>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7">
                                            <p:txEl>
                                              <p:pRg st="1" end="1"/>
                                            </p:txEl>
                                          </p:spTgt>
                                        </p:tgtEl>
                                        <p:attrNameLst>
                                          <p:attrName>style.visibility</p:attrName>
                                        </p:attrNameLst>
                                      </p:cBhvr>
                                      <p:to>
                                        <p:strVal val="visible"/>
                                      </p:to>
                                    </p:set>
                                    <p:anim calcmode="lin" valueType="num">
                                      <p:cBhvr additive="repl">
                                        <p:cTn id="13" dur="500" fill="hold"/>
                                        <p:tgtEl>
                                          <p:spTgt spid="367">
                                            <p:txEl>
                                              <p:pRg st="1" end="1"/>
                                            </p:txEl>
                                          </p:spTgt>
                                        </p:tgtEl>
                                        <p:attrNameLst>
                                          <p:attrName>ppt_x</p:attrName>
                                        </p:attrNameLst>
                                      </p:cBhvr>
                                      <p:tavLst>
                                        <p:tav>
                                          <p:val>
                                            <p:strVal val="#ppt_x"/>
                                          </p:val>
                                        </p:tav>
                                        <p:tav tm="100000">
                                          <p:val>
                                            <p:strVal val="#ppt_x"/>
                                          </p:val>
                                        </p:tav>
                                      </p:tavLst>
                                    </p:anim>
                                    <p:anim calcmode="lin" valueType="num">
                                      <p:cBhvr additive="repl">
                                        <p:cTn id="14" dur="500" fill="hold"/>
                                        <p:tgtEl>
                                          <p:spTgt spid="367">
                                            <p:txEl>
                                              <p:pRg st="1" end="1"/>
                                            </p:txEl>
                                          </p:spTgt>
                                        </p:tgtEl>
                                        <p:attrNameLst>
                                          <p:attrName>ppt_y</p:attrName>
                                        </p:attrNameLst>
                                      </p:cBhvr>
                                      <p:tavLst>
                                        <p:tav>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7">
                                            <p:txEl>
                                              <p:pRg st="2" end="2"/>
                                            </p:txEl>
                                          </p:spTgt>
                                        </p:tgtEl>
                                        <p:attrNameLst>
                                          <p:attrName>style.visibility</p:attrName>
                                        </p:attrNameLst>
                                      </p:cBhvr>
                                      <p:to>
                                        <p:strVal val="visible"/>
                                      </p:to>
                                    </p:set>
                                    <p:anim calcmode="lin" valueType="num">
                                      <p:cBhvr additive="repl">
                                        <p:cTn id="19" dur="500" fill="hold"/>
                                        <p:tgtEl>
                                          <p:spTgt spid="367">
                                            <p:txEl>
                                              <p:pRg st="2" end="2"/>
                                            </p:txEl>
                                          </p:spTgt>
                                        </p:tgtEl>
                                        <p:attrNameLst>
                                          <p:attrName>ppt_x</p:attrName>
                                        </p:attrNameLst>
                                      </p:cBhvr>
                                      <p:tavLst>
                                        <p:tav>
                                          <p:val>
                                            <p:strVal val="#ppt_x"/>
                                          </p:val>
                                        </p:tav>
                                        <p:tav tm="100000">
                                          <p:val>
                                            <p:strVal val="#ppt_x"/>
                                          </p:val>
                                        </p:tav>
                                      </p:tavLst>
                                    </p:anim>
                                    <p:anim calcmode="lin" valueType="num">
                                      <p:cBhvr additive="repl">
                                        <p:cTn id="20" dur="500" fill="hold"/>
                                        <p:tgtEl>
                                          <p:spTgt spid="367">
                                            <p:txEl>
                                              <p:pRg st="2" end="2"/>
                                            </p:txEl>
                                          </p:spTgt>
                                        </p:tgtEl>
                                        <p:attrNameLst>
                                          <p:attrName>ppt_y</p:attrName>
                                        </p:attrNameLst>
                                      </p:cBhvr>
                                      <p:tavLst>
                                        <p:tav>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7">
                                            <p:txEl>
                                              <p:pRg st="3" end="3"/>
                                            </p:txEl>
                                          </p:spTgt>
                                        </p:tgtEl>
                                        <p:attrNameLst>
                                          <p:attrName>style.visibility</p:attrName>
                                        </p:attrNameLst>
                                      </p:cBhvr>
                                      <p:to>
                                        <p:strVal val="visible"/>
                                      </p:to>
                                    </p:set>
                                    <p:anim calcmode="lin" valueType="num">
                                      <p:cBhvr additive="repl">
                                        <p:cTn id="23" dur="500" fill="hold"/>
                                        <p:tgtEl>
                                          <p:spTgt spid="367">
                                            <p:txEl>
                                              <p:pRg st="3" end="3"/>
                                            </p:txEl>
                                          </p:spTgt>
                                        </p:tgtEl>
                                        <p:attrNameLst>
                                          <p:attrName>ppt_x</p:attrName>
                                        </p:attrNameLst>
                                      </p:cBhvr>
                                      <p:tavLst>
                                        <p:tav>
                                          <p:val>
                                            <p:strVal val="#ppt_x"/>
                                          </p:val>
                                        </p:tav>
                                        <p:tav tm="100000">
                                          <p:val>
                                            <p:strVal val="#ppt_x"/>
                                          </p:val>
                                        </p:tav>
                                      </p:tavLst>
                                    </p:anim>
                                    <p:anim calcmode="lin" valueType="num">
                                      <p:cBhvr additive="repl">
                                        <p:cTn id="24" dur="500" fill="hold"/>
                                        <p:tgtEl>
                                          <p:spTgt spid="367">
                                            <p:txEl>
                                              <p:pRg st="3" end="3"/>
                                            </p:txEl>
                                          </p:spTgt>
                                        </p:tgtEl>
                                        <p:attrNameLst>
                                          <p:attrName>ppt_y</p:attrName>
                                        </p:attrNameLst>
                                      </p:cBhvr>
                                      <p:tavLst>
                                        <p:tav>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67">
                                            <p:txEl>
                                              <p:pRg st="4" end="4"/>
                                            </p:txEl>
                                          </p:spTgt>
                                        </p:tgtEl>
                                        <p:attrNameLst>
                                          <p:attrName>style.visibility</p:attrName>
                                        </p:attrNameLst>
                                      </p:cBhvr>
                                      <p:to>
                                        <p:strVal val="visible"/>
                                      </p:to>
                                    </p:set>
                                    <p:anim calcmode="lin" valueType="num">
                                      <p:cBhvr additive="repl">
                                        <p:cTn id="27" dur="500" fill="hold"/>
                                        <p:tgtEl>
                                          <p:spTgt spid="367">
                                            <p:txEl>
                                              <p:pRg st="4" end="4"/>
                                            </p:txEl>
                                          </p:spTgt>
                                        </p:tgtEl>
                                        <p:attrNameLst>
                                          <p:attrName>ppt_x</p:attrName>
                                        </p:attrNameLst>
                                      </p:cBhvr>
                                      <p:tavLst>
                                        <p:tav>
                                          <p:val>
                                            <p:strVal val="#ppt_x"/>
                                          </p:val>
                                        </p:tav>
                                        <p:tav tm="100000">
                                          <p:val>
                                            <p:strVal val="#ppt_x"/>
                                          </p:val>
                                        </p:tav>
                                      </p:tavLst>
                                    </p:anim>
                                    <p:anim calcmode="lin" valueType="num">
                                      <p:cBhvr additive="repl">
                                        <p:cTn id="28" dur="500" fill="hold"/>
                                        <p:tgtEl>
                                          <p:spTgt spid="367">
                                            <p:txEl>
                                              <p:pRg st="4" end="4"/>
                                            </p:txEl>
                                          </p:spTgt>
                                        </p:tgtEl>
                                        <p:attrNameLst>
                                          <p:attrName>ppt_y</p:attrName>
                                        </p:attrNameLst>
                                      </p:cBhvr>
                                      <p:tavLst>
                                        <p:tav>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7">
                                            <p:txEl>
                                              <p:pRg st="5" end="5"/>
                                            </p:txEl>
                                          </p:spTgt>
                                        </p:tgtEl>
                                        <p:attrNameLst>
                                          <p:attrName>style.visibility</p:attrName>
                                        </p:attrNameLst>
                                      </p:cBhvr>
                                      <p:to>
                                        <p:strVal val="visible"/>
                                      </p:to>
                                    </p:set>
                                    <p:anim calcmode="lin" valueType="num">
                                      <p:cBhvr additive="repl">
                                        <p:cTn id="31" dur="500" fill="hold"/>
                                        <p:tgtEl>
                                          <p:spTgt spid="367">
                                            <p:txEl>
                                              <p:pRg st="5" end="5"/>
                                            </p:txEl>
                                          </p:spTgt>
                                        </p:tgtEl>
                                        <p:attrNameLst>
                                          <p:attrName>ppt_x</p:attrName>
                                        </p:attrNameLst>
                                      </p:cBhvr>
                                      <p:tavLst>
                                        <p:tav>
                                          <p:val>
                                            <p:strVal val="#ppt_x"/>
                                          </p:val>
                                        </p:tav>
                                        <p:tav tm="100000">
                                          <p:val>
                                            <p:strVal val="#ppt_x"/>
                                          </p:val>
                                        </p:tav>
                                      </p:tavLst>
                                    </p:anim>
                                    <p:anim calcmode="lin" valueType="num">
                                      <p:cBhvr additive="repl">
                                        <p:cTn id="32" dur="500" fill="hold"/>
                                        <p:tgtEl>
                                          <p:spTgt spid="367">
                                            <p:txEl>
                                              <p:pRg st="5" end="5"/>
                                            </p:txEl>
                                          </p:spTgt>
                                        </p:tgtEl>
                                        <p:attrNameLst>
                                          <p:attrName>ppt_y</p:attrName>
                                        </p:attrNameLst>
                                      </p:cBhvr>
                                      <p:tavLst>
                                        <p:tav>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7">
                                            <p:txEl>
                                              <p:pRg st="6" end="6"/>
                                            </p:txEl>
                                          </p:spTgt>
                                        </p:tgtEl>
                                        <p:attrNameLst>
                                          <p:attrName>style.visibility</p:attrName>
                                        </p:attrNameLst>
                                      </p:cBhvr>
                                      <p:to>
                                        <p:strVal val="visible"/>
                                      </p:to>
                                    </p:set>
                                    <p:anim calcmode="lin" valueType="num">
                                      <p:cBhvr additive="repl">
                                        <p:cTn id="37" dur="500" fill="hold"/>
                                        <p:tgtEl>
                                          <p:spTgt spid="367">
                                            <p:txEl>
                                              <p:pRg st="6" end="6"/>
                                            </p:txEl>
                                          </p:spTgt>
                                        </p:tgtEl>
                                        <p:attrNameLst>
                                          <p:attrName>ppt_x</p:attrName>
                                        </p:attrNameLst>
                                      </p:cBhvr>
                                      <p:tavLst>
                                        <p:tav>
                                          <p:val>
                                            <p:strVal val="#ppt_x"/>
                                          </p:val>
                                        </p:tav>
                                        <p:tav tm="100000">
                                          <p:val>
                                            <p:strVal val="#ppt_x"/>
                                          </p:val>
                                        </p:tav>
                                      </p:tavLst>
                                    </p:anim>
                                    <p:anim calcmode="lin" valueType="num">
                                      <p:cBhvr additive="repl">
                                        <p:cTn id="38" dur="500" fill="hold"/>
                                        <p:tgtEl>
                                          <p:spTgt spid="367">
                                            <p:txEl>
                                              <p:pRg st="6" end="6"/>
                                            </p:txEl>
                                          </p:spTgt>
                                        </p:tgtEl>
                                        <p:attrNameLst>
                                          <p:attrName>ppt_y</p:attrName>
                                        </p:attrNameLst>
                                      </p:cBhvr>
                                      <p:tavLst>
                                        <p:tav>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7">
                                            <p:txEl>
                                              <p:pRg st="7" end="7"/>
                                            </p:txEl>
                                          </p:spTgt>
                                        </p:tgtEl>
                                        <p:attrNameLst>
                                          <p:attrName>style.visibility</p:attrName>
                                        </p:attrNameLst>
                                      </p:cBhvr>
                                      <p:to>
                                        <p:strVal val="visible"/>
                                      </p:to>
                                    </p:set>
                                    <p:anim calcmode="lin" valueType="num">
                                      <p:cBhvr additive="repl">
                                        <p:cTn id="41" dur="500" fill="hold"/>
                                        <p:tgtEl>
                                          <p:spTgt spid="367">
                                            <p:txEl>
                                              <p:pRg st="7" end="7"/>
                                            </p:txEl>
                                          </p:spTgt>
                                        </p:tgtEl>
                                        <p:attrNameLst>
                                          <p:attrName>ppt_x</p:attrName>
                                        </p:attrNameLst>
                                      </p:cBhvr>
                                      <p:tavLst>
                                        <p:tav>
                                          <p:val>
                                            <p:strVal val="#ppt_x"/>
                                          </p:val>
                                        </p:tav>
                                        <p:tav tm="100000">
                                          <p:val>
                                            <p:strVal val="#ppt_x"/>
                                          </p:val>
                                        </p:tav>
                                      </p:tavLst>
                                    </p:anim>
                                    <p:anim calcmode="lin" valueType="num">
                                      <p:cBhvr additive="repl">
                                        <p:cTn id="42" dur="500" fill="hold"/>
                                        <p:tgtEl>
                                          <p:spTgt spid="367">
                                            <p:txEl>
                                              <p:pRg st="7" end="7"/>
                                            </p:txEl>
                                          </p:spTgt>
                                        </p:tgtEl>
                                        <p:attrNameLst>
                                          <p:attrName>ppt_y</p:attrName>
                                        </p:attrNameLst>
                                      </p:cBhvr>
                                      <p:tavLst>
                                        <p:tav>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67">
                                            <p:txEl>
                                              <p:pRg st="8" end="8"/>
                                            </p:txEl>
                                          </p:spTgt>
                                        </p:tgtEl>
                                        <p:attrNameLst>
                                          <p:attrName>style.visibility</p:attrName>
                                        </p:attrNameLst>
                                      </p:cBhvr>
                                      <p:to>
                                        <p:strVal val="visible"/>
                                      </p:to>
                                    </p:set>
                                    <p:anim calcmode="lin" valueType="num">
                                      <p:cBhvr additive="repl">
                                        <p:cTn id="47" dur="500" fill="hold"/>
                                        <p:tgtEl>
                                          <p:spTgt spid="367">
                                            <p:txEl>
                                              <p:pRg st="8" end="8"/>
                                            </p:txEl>
                                          </p:spTgt>
                                        </p:tgtEl>
                                        <p:attrNameLst>
                                          <p:attrName>ppt_x</p:attrName>
                                        </p:attrNameLst>
                                      </p:cBhvr>
                                      <p:tavLst>
                                        <p:tav>
                                          <p:val>
                                            <p:strVal val="#ppt_x"/>
                                          </p:val>
                                        </p:tav>
                                        <p:tav tm="100000">
                                          <p:val>
                                            <p:strVal val="#ppt_x"/>
                                          </p:val>
                                        </p:tav>
                                      </p:tavLst>
                                    </p:anim>
                                    <p:anim calcmode="lin" valueType="num">
                                      <p:cBhvr additive="repl">
                                        <p:cTn id="48" dur="500" fill="hold"/>
                                        <p:tgtEl>
                                          <p:spTgt spid="367">
                                            <p:txEl>
                                              <p:pRg st="8" end="8"/>
                                            </p:txEl>
                                          </p:spTgt>
                                        </p:tgtEl>
                                        <p:attrNameLst>
                                          <p:attrName>ppt_y</p:attrName>
                                        </p:attrNameLst>
                                      </p:cBhvr>
                                      <p:tavLst>
                                        <p:tav>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7">
                                            <p:txEl>
                                              <p:pRg st="9" end="9"/>
                                            </p:txEl>
                                          </p:spTgt>
                                        </p:tgtEl>
                                        <p:attrNameLst>
                                          <p:attrName>style.visibility</p:attrName>
                                        </p:attrNameLst>
                                      </p:cBhvr>
                                      <p:to>
                                        <p:strVal val="visible"/>
                                      </p:to>
                                    </p:set>
                                    <p:anim calcmode="lin" valueType="num">
                                      <p:cBhvr additive="repl">
                                        <p:cTn id="51" dur="500" fill="hold"/>
                                        <p:tgtEl>
                                          <p:spTgt spid="367">
                                            <p:txEl>
                                              <p:pRg st="9" end="9"/>
                                            </p:txEl>
                                          </p:spTgt>
                                        </p:tgtEl>
                                        <p:attrNameLst>
                                          <p:attrName>ppt_x</p:attrName>
                                        </p:attrNameLst>
                                      </p:cBhvr>
                                      <p:tavLst>
                                        <p:tav>
                                          <p:val>
                                            <p:strVal val="#ppt_x"/>
                                          </p:val>
                                        </p:tav>
                                        <p:tav tm="100000">
                                          <p:val>
                                            <p:strVal val="#ppt_x"/>
                                          </p:val>
                                        </p:tav>
                                      </p:tavLst>
                                    </p:anim>
                                    <p:anim calcmode="lin" valueType="num">
                                      <p:cBhvr additive="repl">
                                        <p:cTn id="52" dur="500" fill="hold"/>
                                        <p:tgtEl>
                                          <p:spTgt spid="367">
                                            <p:txEl>
                                              <p:pRg st="9" end="9"/>
                                            </p:txEl>
                                          </p:spTgt>
                                        </p:tgtEl>
                                        <p:attrNameLst>
                                          <p:attrName>ppt_y</p:attrName>
                                        </p:attrNameLst>
                                      </p:cBhvr>
                                      <p:tavLst>
                                        <p:tav>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7">
                                            <p:txEl>
                                              <p:pRg st="10" end="10"/>
                                            </p:txEl>
                                          </p:spTgt>
                                        </p:tgtEl>
                                        <p:attrNameLst>
                                          <p:attrName>style.visibility</p:attrName>
                                        </p:attrNameLst>
                                      </p:cBhvr>
                                      <p:to>
                                        <p:strVal val="visible"/>
                                      </p:to>
                                    </p:set>
                                    <p:anim calcmode="lin" valueType="num">
                                      <p:cBhvr additive="repl">
                                        <p:cTn id="55" dur="500" fill="hold"/>
                                        <p:tgtEl>
                                          <p:spTgt spid="367">
                                            <p:txEl>
                                              <p:pRg st="10" end="10"/>
                                            </p:txEl>
                                          </p:spTgt>
                                        </p:tgtEl>
                                        <p:attrNameLst>
                                          <p:attrName>ppt_x</p:attrName>
                                        </p:attrNameLst>
                                      </p:cBhvr>
                                      <p:tavLst>
                                        <p:tav>
                                          <p:val>
                                            <p:strVal val="#ppt_x"/>
                                          </p:val>
                                        </p:tav>
                                        <p:tav tm="100000">
                                          <p:val>
                                            <p:strVal val="#ppt_x"/>
                                          </p:val>
                                        </p:tav>
                                      </p:tavLst>
                                    </p:anim>
                                    <p:anim calcmode="lin" valueType="num">
                                      <p:cBhvr additive="repl">
                                        <p:cTn id="56" dur="500" fill="hold"/>
                                        <p:tgtEl>
                                          <p:spTgt spid="367">
                                            <p:txEl>
                                              <p:pRg st="10" end="10"/>
                                            </p:txEl>
                                          </p:spTgt>
                                        </p:tgtEl>
                                        <p:attrNameLst>
                                          <p:attrName>ppt_y</p:attrName>
                                        </p:attrNameLst>
                                      </p:cBhvr>
                                      <p:tavLst>
                                        <p:tav>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67">
                                            <p:txEl>
                                              <p:pRg st="11" end="11"/>
                                            </p:txEl>
                                          </p:spTgt>
                                        </p:tgtEl>
                                        <p:attrNameLst>
                                          <p:attrName>style.visibility</p:attrName>
                                        </p:attrNameLst>
                                      </p:cBhvr>
                                      <p:to>
                                        <p:strVal val="visible"/>
                                      </p:to>
                                    </p:set>
                                    <p:anim calcmode="lin" valueType="num">
                                      <p:cBhvr additive="repl">
                                        <p:cTn id="61" dur="500" fill="hold"/>
                                        <p:tgtEl>
                                          <p:spTgt spid="367">
                                            <p:txEl>
                                              <p:pRg st="11" end="11"/>
                                            </p:txEl>
                                          </p:spTgt>
                                        </p:tgtEl>
                                        <p:attrNameLst>
                                          <p:attrName>ppt_x</p:attrName>
                                        </p:attrNameLst>
                                      </p:cBhvr>
                                      <p:tavLst>
                                        <p:tav>
                                          <p:val>
                                            <p:strVal val="#ppt_x"/>
                                          </p:val>
                                        </p:tav>
                                        <p:tav tm="100000">
                                          <p:val>
                                            <p:strVal val="#ppt_x"/>
                                          </p:val>
                                        </p:tav>
                                      </p:tavLst>
                                    </p:anim>
                                    <p:anim calcmode="lin" valueType="num">
                                      <p:cBhvr additive="repl">
                                        <p:cTn id="62" dur="500" fill="hold"/>
                                        <p:tgtEl>
                                          <p:spTgt spid="367">
                                            <p:txEl>
                                              <p:pRg st="11" end="11"/>
                                            </p:txEl>
                                          </p:spTgt>
                                        </p:tgtEl>
                                        <p:attrNameLst>
                                          <p:attrName>ppt_y</p:attrName>
                                        </p:attrNameLst>
                                      </p:cBhvr>
                                      <p:tavLst>
                                        <p:tav>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67">
                                            <p:txEl>
                                              <p:pRg st="12" end="12"/>
                                            </p:txEl>
                                          </p:spTgt>
                                        </p:tgtEl>
                                        <p:attrNameLst>
                                          <p:attrName>style.visibility</p:attrName>
                                        </p:attrNameLst>
                                      </p:cBhvr>
                                      <p:to>
                                        <p:strVal val="visible"/>
                                      </p:to>
                                    </p:set>
                                    <p:anim calcmode="lin" valueType="num">
                                      <p:cBhvr additive="repl">
                                        <p:cTn id="67" dur="500" fill="hold"/>
                                        <p:tgtEl>
                                          <p:spTgt spid="367">
                                            <p:txEl>
                                              <p:pRg st="12" end="12"/>
                                            </p:txEl>
                                          </p:spTgt>
                                        </p:tgtEl>
                                        <p:attrNameLst>
                                          <p:attrName>ppt_x</p:attrName>
                                        </p:attrNameLst>
                                      </p:cBhvr>
                                      <p:tavLst>
                                        <p:tav>
                                          <p:val>
                                            <p:strVal val="#ppt_x"/>
                                          </p:val>
                                        </p:tav>
                                        <p:tav tm="100000">
                                          <p:val>
                                            <p:strVal val="#ppt_x"/>
                                          </p:val>
                                        </p:tav>
                                      </p:tavLst>
                                    </p:anim>
                                    <p:anim calcmode="lin" valueType="num">
                                      <p:cBhvr additive="repl">
                                        <p:cTn id="68" dur="500" fill="hold"/>
                                        <p:tgtEl>
                                          <p:spTgt spid="367">
                                            <p:txEl>
                                              <p:pRg st="12" end="12"/>
                                            </p:txEl>
                                          </p:spTgt>
                                        </p:tgtEl>
                                        <p:attrNameLst>
                                          <p:attrName>ppt_y</p:attrName>
                                        </p:attrNameLst>
                                      </p:cBhvr>
                                      <p:tavLst>
                                        <p:tav>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67">
                                            <p:txEl>
                                              <p:pRg st="13" end="13"/>
                                            </p:txEl>
                                          </p:spTgt>
                                        </p:tgtEl>
                                        <p:attrNameLst>
                                          <p:attrName>style.visibility</p:attrName>
                                        </p:attrNameLst>
                                      </p:cBhvr>
                                      <p:to>
                                        <p:strVal val="visible"/>
                                      </p:to>
                                    </p:set>
                                    <p:anim calcmode="lin" valueType="num">
                                      <p:cBhvr additive="repl">
                                        <p:cTn id="71" dur="500" fill="hold"/>
                                        <p:tgtEl>
                                          <p:spTgt spid="367">
                                            <p:txEl>
                                              <p:pRg st="13" end="13"/>
                                            </p:txEl>
                                          </p:spTgt>
                                        </p:tgtEl>
                                        <p:attrNameLst>
                                          <p:attrName>ppt_x</p:attrName>
                                        </p:attrNameLst>
                                      </p:cBhvr>
                                      <p:tavLst>
                                        <p:tav>
                                          <p:val>
                                            <p:strVal val="#ppt_x"/>
                                          </p:val>
                                        </p:tav>
                                        <p:tav tm="100000">
                                          <p:val>
                                            <p:strVal val="#ppt_x"/>
                                          </p:val>
                                        </p:tav>
                                      </p:tavLst>
                                    </p:anim>
                                    <p:anim calcmode="lin" valueType="num">
                                      <p:cBhvr additive="repl">
                                        <p:cTn id="72" dur="500" fill="hold"/>
                                        <p:tgtEl>
                                          <p:spTgt spid="367">
                                            <p:txEl>
                                              <p:pRg st="13" end="13"/>
                                            </p:txEl>
                                          </p:spTgt>
                                        </p:tgtEl>
                                        <p:attrNameLst>
                                          <p:attrName>ppt_y</p:attrName>
                                        </p:attrNameLst>
                                      </p:cBhvr>
                                      <p:tavLst>
                                        <p:tav>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67">
                                            <p:txEl>
                                              <p:pRg st="14" end="14"/>
                                            </p:txEl>
                                          </p:spTgt>
                                        </p:tgtEl>
                                        <p:attrNameLst>
                                          <p:attrName>style.visibility</p:attrName>
                                        </p:attrNameLst>
                                      </p:cBhvr>
                                      <p:to>
                                        <p:strVal val="visible"/>
                                      </p:to>
                                    </p:set>
                                    <p:anim calcmode="lin" valueType="num">
                                      <p:cBhvr additive="repl">
                                        <p:cTn id="75" dur="500" fill="hold"/>
                                        <p:tgtEl>
                                          <p:spTgt spid="367">
                                            <p:txEl>
                                              <p:pRg st="14" end="14"/>
                                            </p:txEl>
                                          </p:spTgt>
                                        </p:tgtEl>
                                        <p:attrNameLst>
                                          <p:attrName>ppt_x</p:attrName>
                                        </p:attrNameLst>
                                      </p:cBhvr>
                                      <p:tavLst>
                                        <p:tav>
                                          <p:val>
                                            <p:strVal val="#ppt_x"/>
                                          </p:val>
                                        </p:tav>
                                        <p:tav tm="100000">
                                          <p:val>
                                            <p:strVal val="#ppt_x"/>
                                          </p:val>
                                        </p:tav>
                                      </p:tavLst>
                                    </p:anim>
                                    <p:anim calcmode="lin" valueType="num">
                                      <p:cBhvr additive="repl">
                                        <p:cTn id="76" dur="500" fill="hold"/>
                                        <p:tgtEl>
                                          <p:spTgt spid="367">
                                            <p:txEl>
                                              <p:pRg st="14" end="14"/>
                                            </p:txEl>
                                          </p:spTgt>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p:cNvSpPr>
          <p:nvPr>
            <p:ph type="title" idx="4294967295"/>
          </p:nvPr>
        </p:nvSpPr>
        <p:spPr>
          <a:xfrm>
            <a:off x="598488" y="836613"/>
            <a:ext cx="11593512" cy="2447925"/>
          </a:xfrm>
          <a:prstGeom prst="rect">
            <a:avLst/>
          </a:prstGeom>
          <a:noFill/>
          <a:ln w="0">
            <a:noFill/>
          </a:ln>
        </p:spPr>
        <p:txBody>
          <a:bodyPr lIns="91440" tIns="45720" rIns="91440" bIns="45720" anchor="b">
            <a:normAutofit/>
          </a:bodyPr>
          <a:lstStyle/>
          <a:p>
            <a:pPr indent="0" algn="ctr" defTabSz="685800">
              <a:lnSpc>
                <a:spcPct val="100000"/>
              </a:lnSpc>
              <a:buNone/>
              <a:tabLst>
                <a:tab pos="0" algn="l"/>
              </a:tabLst>
            </a:pPr>
            <a:r>
              <a:rPr lang="de-DE" sz="5400" b="0" u="none" strike="noStrike" dirty="0">
                <a:solidFill>
                  <a:srgbClr val="FFFFFF"/>
                </a:solidFill>
                <a:effectLst/>
                <a:uFillTx/>
                <a:latin typeface="Candara"/>
              </a:rPr>
              <a:t>International Symposium 2026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nternational Symposium&#10;&#10;AI-generated content may be incorrect.">
            <a:extLst>
              <a:ext uri="{FF2B5EF4-FFF2-40B4-BE49-F238E27FC236}">
                <a16:creationId xmlns:a16="http://schemas.microsoft.com/office/drawing/2014/main" id="{5099E829-3B8A-A465-DCCD-A354007869F0}"/>
              </a:ext>
            </a:extLst>
          </p:cNvPr>
          <p:cNvPicPr>
            <a:picLocks noChangeAspect="1"/>
          </p:cNvPicPr>
          <p:nvPr/>
        </p:nvPicPr>
        <p:blipFill>
          <a:blip r:embed="rId2">
            <a:extLst>
              <a:ext uri="{28A0092B-C50C-407E-A947-70E740481C1C}">
                <a14:useLocalDpi xmlns:a14="http://schemas.microsoft.com/office/drawing/2010/main" val="0"/>
              </a:ext>
            </a:extLst>
          </a:blip>
          <a:srcRect t="9981" b="2641"/>
          <a:stretch>
            <a:fill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p:nvSpPr>
          <p:cNvPr id="2" name="Title 1">
            <a:extLst>
              <a:ext uri="{FF2B5EF4-FFF2-40B4-BE49-F238E27FC236}">
                <a16:creationId xmlns:a16="http://schemas.microsoft.com/office/drawing/2014/main" id="{ED59D519-529A-60C7-D8CD-DC5D1A127085}"/>
              </a:ext>
            </a:extLst>
          </p:cNvPr>
          <p:cNvSpPr>
            <a:spLocks noGrp="1"/>
          </p:cNvSpPr>
          <p:nvPr>
            <p:ph type="ctrTitle"/>
          </p:nvPr>
        </p:nvSpPr>
        <p:spPr>
          <a:xfrm>
            <a:off x="589556" y="5746071"/>
            <a:ext cx="7015499" cy="852260"/>
          </a:xfrm>
        </p:spPr>
        <p:txBody>
          <a:bodyPr anchor="ctr">
            <a:noAutofit/>
          </a:bodyPr>
          <a:lstStyle/>
          <a:p>
            <a:pPr algn="l"/>
            <a:r>
              <a:rPr lang="en-US" sz="2800" u="sng" dirty="0">
                <a:solidFill>
                  <a:srgbClr val="034178"/>
                </a:solidFill>
              </a:rPr>
              <a:t>Speaker Registration Deadline</a:t>
            </a:r>
            <a:r>
              <a:rPr lang="en-US" sz="2800" dirty="0">
                <a:solidFill>
                  <a:srgbClr val="034178"/>
                </a:solidFill>
              </a:rPr>
              <a:t>:   </a:t>
            </a:r>
            <a:r>
              <a:rPr lang="en-US" sz="2800" b="1" dirty="0">
                <a:solidFill>
                  <a:srgbClr val="034178"/>
                </a:solidFill>
              </a:rPr>
              <a:t>April 6</a:t>
            </a:r>
            <a:br>
              <a:rPr lang="en-US" sz="1400" dirty="0">
                <a:solidFill>
                  <a:srgbClr val="034178"/>
                </a:solidFill>
              </a:rPr>
            </a:br>
            <a:r>
              <a:rPr lang="en-US" sz="2800" u="sng" dirty="0">
                <a:solidFill>
                  <a:srgbClr val="034178"/>
                </a:solidFill>
              </a:rPr>
              <a:t>Final Presentations Submitted</a:t>
            </a:r>
            <a:r>
              <a:rPr lang="en-US" sz="2800" dirty="0">
                <a:solidFill>
                  <a:srgbClr val="034178"/>
                </a:solidFill>
              </a:rPr>
              <a:t>:   </a:t>
            </a:r>
            <a:r>
              <a:rPr lang="en-US" sz="2800" b="1" dirty="0">
                <a:solidFill>
                  <a:srgbClr val="034178"/>
                </a:solidFill>
              </a:rPr>
              <a:t>April 6</a:t>
            </a:r>
            <a:endParaRPr lang="en-US" sz="1400" b="1" dirty="0">
              <a:solidFill>
                <a:srgbClr val="034178"/>
              </a:solidFill>
            </a:endParaRPr>
          </a:p>
        </p:txBody>
      </p:sp>
      <p:sp>
        <p:nvSpPr>
          <p:cNvPr id="3" name="Subtitle 2">
            <a:extLst>
              <a:ext uri="{FF2B5EF4-FFF2-40B4-BE49-F238E27FC236}">
                <a16:creationId xmlns:a16="http://schemas.microsoft.com/office/drawing/2014/main" id="{627F605D-916E-2492-811F-280A6F7C5171}"/>
              </a:ext>
            </a:extLst>
          </p:cNvPr>
          <p:cNvSpPr>
            <a:spLocks noGrp="1"/>
          </p:cNvSpPr>
          <p:nvPr>
            <p:ph type="subTitle" idx="1"/>
          </p:nvPr>
        </p:nvSpPr>
        <p:spPr>
          <a:xfrm>
            <a:off x="7605056" y="5746071"/>
            <a:ext cx="4114801" cy="852260"/>
          </a:xfrm>
        </p:spPr>
        <p:txBody>
          <a:bodyPr anchor="ctr">
            <a:normAutofit fontScale="77500" lnSpcReduction="20000"/>
          </a:bodyPr>
          <a:lstStyle/>
          <a:p>
            <a:r>
              <a:rPr lang="en-US" sz="3600" i="1" dirty="0">
                <a:solidFill>
                  <a:srgbClr val="034178"/>
                </a:solidFill>
              </a:rPr>
              <a:t>Secure Your Spot…..</a:t>
            </a:r>
          </a:p>
          <a:p>
            <a:r>
              <a:rPr lang="en-US" sz="3600" i="1" dirty="0">
                <a:solidFill>
                  <a:srgbClr val="034178"/>
                </a:solidFill>
              </a:rPr>
              <a:t>Register Today!</a:t>
            </a:r>
          </a:p>
        </p:txBody>
      </p:sp>
    </p:spTree>
    <p:extLst>
      <p:ext uri="{BB962C8B-B14F-4D97-AF65-F5344CB8AC3E}">
        <p14:creationId xmlns:p14="http://schemas.microsoft.com/office/powerpoint/2010/main" val="210755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0902FF-C927-3C26-ECE2-44A24F452182}"/>
              </a:ext>
            </a:extLst>
          </p:cNvPr>
          <p:cNvSpPr>
            <a:spLocks noGrp="1"/>
          </p:cNvSpPr>
          <p:nvPr>
            <p:ph type="title"/>
          </p:nvPr>
        </p:nvSpPr>
        <p:spPr/>
        <p:txBody>
          <a:bodyPr/>
          <a:lstStyle/>
          <a:p>
            <a:r>
              <a:rPr lang="en-US" dirty="0">
                <a:solidFill>
                  <a:schemeClr val="bg1"/>
                </a:solidFill>
              </a:rPr>
              <a:t>IIOM US Symposium 2026</a:t>
            </a:r>
          </a:p>
        </p:txBody>
      </p:sp>
      <p:sp>
        <p:nvSpPr>
          <p:cNvPr id="5" name="Content Placeholder 4">
            <a:extLst>
              <a:ext uri="{FF2B5EF4-FFF2-40B4-BE49-F238E27FC236}">
                <a16:creationId xmlns:a16="http://schemas.microsoft.com/office/drawing/2014/main" id="{55DE8A23-1054-0DBE-ED42-BAD91343B17A}"/>
              </a:ext>
            </a:extLst>
          </p:cNvPr>
          <p:cNvSpPr>
            <a:spLocks noGrp="1"/>
          </p:cNvSpPr>
          <p:nvPr>
            <p:ph sz="quarter" idx="13"/>
          </p:nvPr>
        </p:nvSpPr>
        <p:spPr>
          <a:xfrm>
            <a:off x="1566032" y="918012"/>
            <a:ext cx="5426951" cy="806285"/>
          </a:xfrm>
        </p:spPr>
        <p:txBody>
          <a:bodyPr>
            <a:normAutofit lnSpcReduction="10000"/>
          </a:bodyPr>
          <a:lstStyle/>
          <a:p>
            <a:pPr marL="0" indent="0">
              <a:buNone/>
            </a:pPr>
            <a:r>
              <a:rPr lang="en-US" sz="2200" b="1" dirty="0"/>
              <a:t>Dates</a:t>
            </a:r>
            <a:r>
              <a:rPr lang="en-US" sz="2200" dirty="0"/>
              <a:t>: May 11 – 14, 2026</a:t>
            </a:r>
          </a:p>
          <a:p>
            <a:pPr marL="0" indent="0">
              <a:buNone/>
            </a:pPr>
            <a:r>
              <a:rPr lang="en-US" sz="2200" b="1" dirty="0"/>
              <a:t>Location</a:t>
            </a:r>
            <a:r>
              <a:rPr lang="en-US" sz="2200" dirty="0"/>
              <a:t>: Hilton New Orleans Riverside</a:t>
            </a:r>
          </a:p>
        </p:txBody>
      </p:sp>
      <p:pic>
        <p:nvPicPr>
          <p:cNvPr id="2" name="Picture 1">
            <a:extLst>
              <a:ext uri="{FF2B5EF4-FFF2-40B4-BE49-F238E27FC236}">
                <a16:creationId xmlns:a16="http://schemas.microsoft.com/office/drawing/2014/main" id="{C6101664-8782-060A-6224-1F51F9D065D2}"/>
              </a:ext>
            </a:extLst>
          </p:cNvPr>
          <p:cNvPicPr>
            <a:picLocks noChangeAspect="1"/>
          </p:cNvPicPr>
          <p:nvPr/>
        </p:nvPicPr>
        <p:blipFill>
          <a:blip r:embed="rId2" cstate="print">
            <a:extLst>
              <a:ext uri="{28A0092B-C50C-407E-A947-70E740481C1C}">
                <a14:useLocalDpi xmlns:a14="http://schemas.microsoft.com/office/drawing/2010/main" val="0"/>
              </a:ext>
            </a:extLst>
          </a:blip>
          <a:srcRect t="18261"/>
          <a:stretch/>
        </p:blipFill>
        <p:spPr>
          <a:xfrm>
            <a:off x="8739020" y="1189977"/>
            <a:ext cx="3137973" cy="1658746"/>
          </a:xfrm>
          <a:prstGeom prst="rect">
            <a:avLst/>
          </a:prstGeom>
        </p:spPr>
      </p:pic>
      <p:pic>
        <p:nvPicPr>
          <p:cNvPr id="3" name="Picture 2">
            <a:extLst>
              <a:ext uri="{FF2B5EF4-FFF2-40B4-BE49-F238E27FC236}">
                <a16:creationId xmlns:a16="http://schemas.microsoft.com/office/drawing/2014/main" id="{247C8D61-BF98-63BC-FF64-E1C55BF68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240" y="2905686"/>
            <a:ext cx="2233753" cy="2792919"/>
          </a:xfrm>
          <a:prstGeom prst="rect">
            <a:avLst/>
          </a:prstGeom>
        </p:spPr>
      </p:pic>
      <p:pic>
        <p:nvPicPr>
          <p:cNvPr id="7" name="Picture 6" descr="The image displays a pricing list for Hilton Riverside New Orleans, with different registration fees for non-members, IIOM members/government, and attendees opting for off-property accommodation.">
            <a:extLst>
              <a:ext uri="{FF2B5EF4-FFF2-40B4-BE49-F238E27FC236}">
                <a16:creationId xmlns:a16="http://schemas.microsoft.com/office/drawing/2014/main" id="{DF2F3CA4-D538-6B8E-9EBD-765456BE1086}"/>
              </a:ext>
            </a:extLst>
          </p:cNvPr>
          <p:cNvPicPr>
            <a:picLocks noChangeAspect="1"/>
          </p:cNvPicPr>
          <p:nvPr/>
        </p:nvPicPr>
        <p:blipFill>
          <a:blip r:embed="rId4"/>
          <a:stretch>
            <a:fillRect/>
          </a:stretch>
        </p:blipFill>
        <p:spPr>
          <a:xfrm>
            <a:off x="2521692" y="1707402"/>
            <a:ext cx="4628573" cy="1984665"/>
          </a:xfrm>
          <a:prstGeom prst="rect">
            <a:avLst/>
          </a:prstGeom>
        </p:spPr>
      </p:pic>
      <p:sp>
        <p:nvSpPr>
          <p:cNvPr id="10" name="Content Placeholder 4">
            <a:extLst>
              <a:ext uri="{FF2B5EF4-FFF2-40B4-BE49-F238E27FC236}">
                <a16:creationId xmlns:a16="http://schemas.microsoft.com/office/drawing/2014/main" id="{F073F35D-CC1A-521D-82D9-716F9BAEF619}"/>
              </a:ext>
            </a:extLst>
          </p:cNvPr>
          <p:cNvSpPr txBox="1">
            <a:spLocks/>
          </p:cNvSpPr>
          <p:nvPr/>
        </p:nvSpPr>
        <p:spPr>
          <a:xfrm>
            <a:off x="1566031" y="3693219"/>
            <a:ext cx="11523133" cy="2246769"/>
          </a:xfrm>
          <a:prstGeom prst="rect">
            <a:avLst/>
          </a:prstGeom>
        </p:spPr>
        <p:txBody>
          <a:bodyPr vert="horz" lIns="91440" tIns="45720" rIns="91440" bIns="45720" rtlCol="0">
            <a:normAutofit lnSpcReduction="10000"/>
          </a:bodyPr>
          <a:lstStyle>
            <a:lvl1pPr marL="205740" indent="-205740" algn="l" defTabSz="6858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1pPr>
            <a:lvl2pPr marL="432197" indent="-205740" algn="l" defTabSz="685800" rtl="0" eaLnBrk="1" latinLnBrk="0" hangingPunct="1">
              <a:spcBef>
                <a:spcPct val="20000"/>
              </a:spcBef>
              <a:buClr>
                <a:schemeClr val="accent1"/>
              </a:buClr>
              <a:buSzPct val="100000"/>
              <a:buFont typeface="Symbol" pitchFamily="18" charset="2"/>
              <a:buChar char=""/>
              <a:defRPr sz="1650" kern="1200">
                <a:solidFill>
                  <a:schemeClr val="tx2"/>
                </a:solidFill>
                <a:latin typeface="+mn-lt"/>
                <a:ea typeface="+mn-ea"/>
                <a:cs typeface="+mn-cs"/>
              </a:defRPr>
            </a:lvl2pPr>
            <a:lvl3pPr marL="641747" indent="-171450" algn="l" defTabSz="685800" rtl="0" eaLnBrk="1" latinLnBrk="0" hangingPunct="1">
              <a:spcBef>
                <a:spcPct val="20000"/>
              </a:spcBef>
              <a:buClr>
                <a:schemeClr val="accent1"/>
              </a:buClr>
              <a:buSzPct val="100000"/>
              <a:buFont typeface="Symbol" pitchFamily="18" charset="2"/>
              <a:buChar char=""/>
              <a:defRPr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4pPr>
            <a:lvl5pPr marL="1097280" indent="-171450" algn="l" defTabSz="685800" rtl="0" eaLnBrk="1" latinLnBrk="0" hangingPunct="1">
              <a:spcBef>
                <a:spcPct val="20000"/>
              </a:spcBef>
              <a:buClr>
                <a:schemeClr val="accent1"/>
              </a:buClr>
              <a:buSzPct val="100000"/>
              <a:buFont typeface="Symbol" pitchFamily="18" charset="2"/>
              <a:buChar char=""/>
              <a:defRPr sz="1200" kern="1200">
                <a:solidFill>
                  <a:schemeClr val="tx2"/>
                </a:solidFill>
                <a:latin typeface="+mn-lt"/>
                <a:ea typeface="+mn-ea"/>
                <a:cs typeface="+mn-cs"/>
              </a:defRPr>
            </a:lvl5pPr>
            <a:lvl6pPr marL="133731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6pPr>
            <a:lvl7pPr marL="157734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7pPr>
            <a:lvl8pPr marL="181737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8pPr>
            <a:lvl9pPr marL="205740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9pPr>
          </a:lstStyle>
          <a:p>
            <a:pPr marL="0" indent="0">
              <a:buFont typeface="Symbol" pitchFamily="18" charset="2"/>
              <a:buNone/>
            </a:pPr>
            <a:r>
              <a:rPr lang="en-US" sz="2200" b="1" dirty="0"/>
              <a:t>Included with Registration:</a:t>
            </a:r>
          </a:p>
          <a:p>
            <a:r>
              <a:rPr lang="en-US" sz="2200" dirty="0"/>
              <a:t>Access to all General Sessions, Workshops, and Exhibit Hall</a:t>
            </a:r>
          </a:p>
          <a:p>
            <a:r>
              <a:rPr lang="en-US" sz="2200" dirty="0"/>
              <a:t>Instructions to view Proceedings</a:t>
            </a:r>
          </a:p>
          <a:p>
            <a:r>
              <a:rPr lang="en-US" sz="2200" dirty="0"/>
              <a:t>Daily Refreshment breaks</a:t>
            </a:r>
          </a:p>
          <a:p>
            <a:r>
              <a:rPr lang="en-US" sz="2200" dirty="0"/>
              <a:t>Networking Lunches - Tuesday &amp; Wednesday</a:t>
            </a:r>
          </a:p>
          <a:p>
            <a:r>
              <a:rPr lang="en-US" sz="2200" dirty="0"/>
              <a:t>Evening Events - Monday, Tuesday, &amp; Wednesday</a:t>
            </a:r>
          </a:p>
          <a:p>
            <a:endParaRPr lang="en-US" dirty="0"/>
          </a:p>
        </p:txBody>
      </p:sp>
      <p:sp>
        <p:nvSpPr>
          <p:cNvPr id="14" name="TextBox 13">
            <a:extLst>
              <a:ext uri="{FF2B5EF4-FFF2-40B4-BE49-F238E27FC236}">
                <a16:creationId xmlns:a16="http://schemas.microsoft.com/office/drawing/2014/main" id="{92A657CE-9FC7-D48F-D6ED-91303FD6BE88}"/>
              </a:ext>
            </a:extLst>
          </p:cNvPr>
          <p:cNvSpPr txBox="1"/>
          <p:nvPr/>
        </p:nvSpPr>
        <p:spPr>
          <a:xfrm>
            <a:off x="3272246" y="3246511"/>
            <a:ext cx="6544490" cy="369332"/>
          </a:xfrm>
          <a:prstGeom prst="rect">
            <a:avLst/>
          </a:prstGeom>
          <a:noFill/>
        </p:spPr>
        <p:txBody>
          <a:bodyPr wrap="square">
            <a:spAutoFit/>
          </a:bodyPr>
          <a:lstStyle/>
          <a:p>
            <a:endParaRPr lang="en-US" dirty="0"/>
          </a:p>
        </p:txBody>
      </p:sp>
      <p:sp>
        <p:nvSpPr>
          <p:cNvPr id="21" name="Rectangle 3">
            <a:extLst>
              <a:ext uri="{FF2B5EF4-FFF2-40B4-BE49-F238E27FC236}">
                <a16:creationId xmlns:a16="http://schemas.microsoft.com/office/drawing/2014/main" id="{B67A5BC5-7C79-B93B-E745-1E150E8A824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51515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7FA14-2F9C-E9D8-B857-49A517F04F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DB1E21-45E6-E138-D4E2-0A470BA2E4B7}"/>
              </a:ext>
            </a:extLst>
          </p:cNvPr>
          <p:cNvSpPr>
            <a:spLocks noGrp="1"/>
          </p:cNvSpPr>
          <p:nvPr>
            <p:ph type="title"/>
          </p:nvPr>
        </p:nvSpPr>
        <p:spPr/>
        <p:txBody>
          <a:bodyPr/>
          <a:lstStyle/>
          <a:p>
            <a:r>
              <a:rPr lang="en-US" dirty="0">
                <a:solidFill>
                  <a:schemeClr val="bg1"/>
                </a:solidFill>
              </a:rPr>
              <a:t>What to Expect?</a:t>
            </a:r>
          </a:p>
        </p:txBody>
      </p:sp>
      <p:sp>
        <p:nvSpPr>
          <p:cNvPr id="5" name="Content Placeholder 4">
            <a:extLst>
              <a:ext uri="{FF2B5EF4-FFF2-40B4-BE49-F238E27FC236}">
                <a16:creationId xmlns:a16="http://schemas.microsoft.com/office/drawing/2014/main" id="{13AEFDF2-430F-F27B-FA22-4F3FD9B40714}"/>
              </a:ext>
            </a:extLst>
          </p:cNvPr>
          <p:cNvSpPr>
            <a:spLocks noGrp="1"/>
          </p:cNvSpPr>
          <p:nvPr>
            <p:ph sz="quarter" idx="13"/>
          </p:nvPr>
        </p:nvSpPr>
        <p:spPr>
          <a:xfrm>
            <a:off x="281732" y="1043620"/>
            <a:ext cx="9388262" cy="4573936"/>
          </a:xfrm>
        </p:spPr>
        <p:txBody>
          <a:bodyPr>
            <a:normAutofit/>
          </a:bodyPr>
          <a:lstStyle/>
          <a:p>
            <a:pPr marL="0" indent="0">
              <a:buNone/>
            </a:pPr>
            <a:r>
              <a:rPr lang="en-US" sz="2000" b="1" dirty="0"/>
              <a:t>Theme: The Obsolescence Management of Tomorrow: People, Technology, Strategy, and Innovation</a:t>
            </a:r>
          </a:p>
          <a:p>
            <a:pPr marL="0" indent="0">
              <a:buNone/>
            </a:pPr>
            <a:r>
              <a:rPr lang="en-US" sz="2000" dirty="0"/>
              <a:t>Almost 60 Abstracts Received!!</a:t>
            </a:r>
          </a:p>
          <a:p>
            <a:pPr marL="0" indent="0">
              <a:buNone/>
            </a:pPr>
            <a:r>
              <a:rPr lang="en-US" sz="2000" u="sng" dirty="0"/>
              <a:t>4 Full Days of Groundbreaking Content</a:t>
            </a:r>
            <a:r>
              <a:rPr lang="en-US" sz="2000" dirty="0"/>
              <a:t>:	</a:t>
            </a:r>
          </a:p>
          <a:p>
            <a:pPr lvl="1"/>
            <a:r>
              <a:rPr lang="en-US" sz="2000" dirty="0"/>
              <a:t>1 2 Workshops (All day Monday &amp; Thursday afternoon)</a:t>
            </a:r>
          </a:p>
          <a:p>
            <a:pPr lvl="1"/>
            <a:r>
              <a:rPr lang="en-US" sz="2000" dirty="0"/>
              <a:t>2 ½ Days of Symposium General Session (Tu/W/Tr morning)</a:t>
            </a:r>
          </a:p>
          <a:p>
            <a:pPr lvl="1"/>
            <a:r>
              <a:rPr lang="en-US" sz="2000" dirty="0"/>
              <a:t>40+ Technical Presenters</a:t>
            </a:r>
          </a:p>
          <a:p>
            <a:pPr marL="0" indent="0">
              <a:buNone/>
            </a:pPr>
            <a:r>
              <a:rPr lang="en-US" sz="2000" u="sng" dirty="0"/>
              <a:t>Networking and Social Events</a:t>
            </a:r>
            <a:r>
              <a:rPr lang="en-US" sz="2000" dirty="0"/>
              <a:t>:</a:t>
            </a:r>
          </a:p>
          <a:p>
            <a:endParaRPr lang="en-US" sz="2000" dirty="0"/>
          </a:p>
          <a:p>
            <a:endParaRPr lang="en-US" sz="2000" dirty="0"/>
          </a:p>
        </p:txBody>
      </p:sp>
      <p:pic>
        <p:nvPicPr>
          <p:cNvPr id="2" name="Picture 1" descr="A group of people at a round table&#10;&#10;AI-generated content may be incorrect.">
            <a:extLst>
              <a:ext uri="{FF2B5EF4-FFF2-40B4-BE49-F238E27FC236}">
                <a16:creationId xmlns:a16="http://schemas.microsoft.com/office/drawing/2014/main" id="{F983A4A9-6669-34A1-4BFC-67F7CAB8B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299" y="2922589"/>
            <a:ext cx="1748713" cy="1164942"/>
          </a:xfrm>
          <a:prstGeom prst="rect">
            <a:avLst/>
          </a:prstGeom>
        </p:spPr>
      </p:pic>
      <p:pic>
        <p:nvPicPr>
          <p:cNvPr id="3" name="Picture 2" descr="A group of people standing in front of a projection screen&#10;&#10;AI-generated content may be incorrect.">
            <a:extLst>
              <a:ext uri="{FF2B5EF4-FFF2-40B4-BE49-F238E27FC236}">
                <a16:creationId xmlns:a16="http://schemas.microsoft.com/office/drawing/2014/main" id="{9C7CE12B-37D9-C432-5A85-AE8170E2C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2829" y="1702935"/>
            <a:ext cx="1748713" cy="1165014"/>
          </a:xfrm>
          <a:prstGeom prst="rect">
            <a:avLst/>
          </a:prstGeom>
        </p:spPr>
      </p:pic>
      <p:pic>
        <p:nvPicPr>
          <p:cNvPr id="6" name="Picture 5" descr="A person giving a presentation to a group of people&#10;&#10;AI-generated content may be incorrect.">
            <a:extLst>
              <a:ext uri="{FF2B5EF4-FFF2-40B4-BE49-F238E27FC236}">
                <a16:creationId xmlns:a16="http://schemas.microsoft.com/office/drawing/2014/main" id="{5CAB9F29-BF48-B961-E1BC-303BC8E79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1068" y="1702668"/>
            <a:ext cx="1748713" cy="1165281"/>
          </a:xfrm>
          <a:prstGeom prst="rect">
            <a:avLst/>
          </a:prstGeom>
        </p:spPr>
      </p:pic>
      <p:pic>
        <p:nvPicPr>
          <p:cNvPr id="7" name="Picture 6" descr="A person standing at a podium giving a presentation&#10;&#10;AI-generated content may be incorrect.">
            <a:extLst>
              <a:ext uri="{FF2B5EF4-FFF2-40B4-BE49-F238E27FC236}">
                <a16:creationId xmlns:a16="http://schemas.microsoft.com/office/drawing/2014/main" id="{F48503AB-9300-2C53-D4ED-13851DAD0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9530" y="4164412"/>
            <a:ext cx="1749481" cy="1149100"/>
          </a:xfrm>
          <a:prstGeom prst="rect">
            <a:avLst/>
          </a:prstGeom>
        </p:spPr>
      </p:pic>
      <p:pic>
        <p:nvPicPr>
          <p:cNvPr id="8" name="Picture 7" descr="A group of people in a room&#10;&#10;AI-generated content may be incorrect.">
            <a:extLst>
              <a:ext uri="{FF2B5EF4-FFF2-40B4-BE49-F238E27FC236}">
                <a16:creationId xmlns:a16="http://schemas.microsoft.com/office/drawing/2014/main" id="{E7B6DF4C-11A1-F938-357E-50A32D6BB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3520" y="5413274"/>
            <a:ext cx="1715491" cy="1142589"/>
          </a:xfrm>
          <a:prstGeom prst="rect">
            <a:avLst/>
          </a:prstGeom>
        </p:spPr>
      </p:pic>
      <p:pic>
        <p:nvPicPr>
          <p:cNvPr id="10" name="Picture 9" descr="Celebration Event">
            <a:extLst>
              <a:ext uri="{FF2B5EF4-FFF2-40B4-BE49-F238E27FC236}">
                <a16:creationId xmlns:a16="http://schemas.microsoft.com/office/drawing/2014/main" id="{A6640271-CACC-7469-3CD9-71300144CC2A}"/>
              </a:ext>
            </a:extLst>
          </p:cNvPr>
          <p:cNvPicPr>
            <a:picLocks noChangeAspect="1"/>
          </p:cNvPicPr>
          <p:nvPr/>
        </p:nvPicPr>
        <p:blipFill>
          <a:blip r:embed="rId7"/>
          <a:stretch>
            <a:fillRect/>
          </a:stretch>
        </p:blipFill>
        <p:spPr>
          <a:xfrm>
            <a:off x="518785" y="3982030"/>
            <a:ext cx="4696480" cy="1895740"/>
          </a:xfrm>
          <a:prstGeom prst="rect">
            <a:avLst/>
          </a:prstGeom>
        </p:spPr>
      </p:pic>
      <p:pic>
        <p:nvPicPr>
          <p:cNvPr id="11" name="Picture 10" descr="A group of men sitting in chairs&#10;&#10;AI-generated content may be incorrect.">
            <a:extLst>
              <a:ext uri="{FF2B5EF4-FFF2-40B4-BE49-F238E27FC236}">
                <a16:creationId xmlns:a16="http://schemas.microsoft.com/office/drawing/2014/main" id="{D2F1C3D3-74B1-EC4C-8BE0-1038A2F1CB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2829" y="2922589"/>
            <a:ext cx="1748713" cy="1164715"/>
          </a:xfrm>
          <a:prstGeom prst="rect">
            <a:avLst/>
          </a:prstGeom>
        </p:spPr>
      </p:pic>
      <p:pic>
        <p:nvPicPr>
          <p:cNvPr id="12" name="Picture 11" descr="A person standing in front of a large screen&#10;&#10;AI-generated content may be incorrect.">
            <a:extLst>
              <a:ext uri="{FF2B5EF4-FFF2-40B4-BE49-F238E27FC236}">
                <a16:creationId xmlns:a16="http://schemas.microsoft.com/office/drawing/2014/main" id="{32EC91A1-6A8D-4871-0DCE-46D6F9D38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5960" y="4164412"/>
            <a:ext cx="1725582" cy="1149100"/>
          </a:xfrm>
          <a:prstGeom prst="rect">
            <a:avLst/>
          </a:prstGeom>
        </p:spPr>
      </p:pic>
      <p:pic>
        <p:nvPicPr>
          <p:cNvPr id="13" name="Picture 12" descr="A person giving a presentation&#10;&#10;AI-generated content may be incorrect.">
            <a:extLst>
              <a:ext uri="{FF2B5EF4-FFF2-40B4-BE49-F238E27FC236}">
                <a16:creationId xmlns:a16="http://schemas.microsoft.com/office/drawing/2014/main" id="{6544BAE9-89B1-3F26-C3F6-DAFBE44B62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5931" y="5390620"/>
            <a:ext cx="1749481" cy="1165243"/>
          </a:xfrm>
          <a:prstGeom prst="rect">
            <a:avLst/>
          </a:prstGeom>
        </p:spPr>
      </p:pic>
    </p:spTree>
    <p:extLst>
      <p:ext uri="{BB962C8B-B14F-4D97-AF65-F5344CB8AC3E}">
        <p14:creationId xmlns:p14="http://schemas.microsoft.com/office/powerpoint/2010/main" val="3862444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FFB15-6759-F454-6E48-DD8F1C7289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5155F2-06B3-43FF-BAD3-80B384F2D25B}"/>
              </a:ext>
            </a:extLst>
          </p:cNvPr>
          <p:cNvSpPr>
            <a:spLocks noGrp="1"/>
          </p:cNvSpPr>
          <p:nvPr>
            <p:ph type="title"/>
          </p:nvPr>
        </p:nvSpPr>
        <p:spPr/>
        <p:txBody>
          <a:bodyPr/>
          <a:lstStyle/>
          <a:p>
            <a:r>
              <a:rPr lang="en-US" dirty="0">
                <a:solidFill>
                  <a:schemeClr val="bg1"/>
                </a:solidFill>
              </a:rPr>
              <a:t>Agenda</a:t>
            </a:r>
          </a:p>
        </p:txBody>
      </p:sp>
      <p:sp>
        <p:nvSpPr>
          <p:cNvPr id="5" name="Content Placeholder 4">
            <a:extLst>
              <a:ext uri="{FF2B5EF4-FFF2-40B4-BE49-F238E27FC236}">
                <a16:creationId xmlns:a16="http://schemas.microsoft.com/office/drawing/2014/main" id="{66162B05-D1FC-1C33-805E-F09E6825ABC2}"/>
              </a:ext>
            </a:extLst>
          </p:cNvPr>
          <p:cNvSpPr>
            <a:spLocks noGrp="1"/>
          </p:cNvSpPr>
          <p:nvPr>
            <p:ph sz="quarter" idx="13"/>
          </p:nvPr>
        </p:nvSpPr>
        <p:spPr>
          <a:xfrm>
            <a:off x="4946541" y="5988776"/>
            <a:ext cx="5987466" cy="806285"/>
          </a:xfrm>
        </p:spPr>
        <p:txBody>
          <a:bodyPr>
            <a:normAutofit fontScale="85000" lnSpcReduction="10000"/>
          </a:bodyPr>
          <a:lstStyle/>
          <a:p>
            <a:pPr marL="0" indent="0">
              <a:buNone/>
            </a:pPr>
            <a:r>
              <a:rPr lang="en-US" sz="2200" dirty="0"/>
              <a:t>Full Agenda Available on Symposium Website:</a:t>
            </a:r>
          </a:p>
          <a:p>
            <a:pPr marL="0" indent="0">
              <a:buNone/>
            </a:pPr>
            <a:r>
              <a:rPr lang="en-US" sz="2200" dirty="0">
                <a:hlinkClick r:id="rId2"/>
              </a:rPr>
              <a:t>https://www.iiom-ussymposium.com/pages/agenda.html</a:t>
            </a:r>
            <a:endParaRPr lang="en-US" sz="2200" dirty="0"/>
          </a:p>
          <a:p>
            <a:pPr marL="0" indent="0">
              <a:buNone/>
            </a:pPr>
            <a:endParaRPr lang="en-US" sz="2200" dirty="0"/>
          </a:p>
          <a:p>
            <a:pPr marL="0" indent="0">
              <a:buNone/>
            </a:pPr>
            <a:endParaRPr lang="en-US" sz="2200" dirty="0"/>
          </a:p>
        </p:txBody>
      </p:sp>
      <p:sp>
        <p:nvSpPr>
          <p:cNvPr id="21" name="Rectangle 3">
            <a:extLst>
              <a:ext uri="{FF2B5EF4-FFF2-40B4-BE49-F238E27FC236}">
                <a16:creationId xmlns:a16="http://schemas.microsoft.com/office/drawing/2014/main" id="{779EEECB-C490-FED2-96E6-93721AC8B91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descr="The image depicts a QR code, a matrix of black and white squares that encodes information for scanning.&#10;&#10;AI-generated content may be incorrect.">
            <a:extLst>
              <a:ext uri="{FF2B5EF4-FFF2-40B4-BE49-F238E27FC236}">
                <a16:creationId xmlns:a16="http://schemas.microsoft.com/office/drawing/2014/main" id="{DF210572-60D6-AD3C-9FD0-AEA965CC3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007" y="5545374"/>
            <a:ext cx="1195994" cy="1195994"/>
          </a:xfrm>
          <a:prstGeom prst="rect">
            <a:avLst/>
          </a:prstGeom>
        </p:spPr>
      </p:pic>
      <p:pic>
        <p:nvPicPr>
          <p:cNvPr id="5125" name="Picture 5" descr="Busy symposium exhibit hall">
            <a:extLst>
              <a:ext uri="{FF2B5EF4-FFF2-40B4-BE49-F238E27FC236}">
                <a16:creationId xmlns:a16="http://schemas.microsoft.com/office/drawing/2014/main" id="{BA38FAC3-2A9F-72D1-7CC6-D63624446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339" y="450019"/>
            <a:ext cx="8618220" cy="5745480"/>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70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2"/>
          <p:cNvSpPr>
            <a:spLocks noGrp="1"/>
          </p:cNvSpPr>
          <p:nvPr>
            <p:ph type="body"/>
          </p:nvPr>
        </p:nvSpPr>
        <p:spPr>
          <a:prstGeom prst="rect">
            <a:avLst/>
          </a:prstGeom>
          <a:noFill/>
          <a:ln w="0">
            <a:noFill/>
          </a:ln>
        </p:spPr>
        <p:txBody>
          <a:bodyPr lIns="91440" tIns="45720" rIns="91440" bIns="45720" anchor="t">
            <a:normAutofit lnSpcReduction="10000"/>
          </a:bodyPr>
          <a:lstStyle/>
          <a:p>
            <a:pPr marL="743040" lvl="1" indent="-285840" algn="l" defTabSz="685800">
              <a:lnSpc>
                <a:spcPct val="100000"/>
              </a:lnSpc>
              <a:spcBef>
                <a:spcPts val="360"/>
              </a:spcBef>
              <a:buClr>
                <a:srgbClr val="31B6FD"/>
              </a:buClr>
              <a:buFont typeface="Symbol" charset="2"/>
              <a:buChar char=""/>
            </a:pPr>
            <a:r>
              <a:rPr lang="en-US" sz="1800" b="0" u="none" strike="noStrike" dirty="0">
                <a:solidFill>
                  <a:schemeClr val="dk2"/>
                </a:solidFill>
                <a:effectLst/>
                <a:uFillTx/>
                <a:latin typeface="Segoe UI"/>
              </a:rPr>
              <a:t>Introduction (US Board, US Chapter) – 5</a:t>
            </a:r>
            <a:endParaRPr lang="de-DE" sz="1800" b="0" u="none" strike="noStrike" dirty="0">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dirty="0">
              <a:solidFill>
                <a:schemeClr val="dk2"/>
              </a:solidFill>
              <a:effectLst/>
              <a:uFillTx/>
              <a:latin typeface="Candara"/>
            </a:endParaRPr>
          </a:p>
          <a:p>
            <a:pPr marL="743040" lvl="1" indent="-285840" algn="l" defTabSz="685800">
              <a:lnSpc>
                <a:spcPct val="100000"/>
              </a:lnSpc>
              <a:spcBef>
                <a:spcPts val="360"/>
              </a:spcBef>
              <a:buClr>
                <a:srgbClr val="31B6FD"/>
              </a:buClr>
              <a:buFont typeface="Symbol" charset="2"/>
              <a:buChar char=""/>
              <a:tabLst>
                <a:tab pos="0" algn="l"/>
              </a:tabLst>
            </a:pPr>
            <a:r>
              <a:rPr lang="en-US" sz="1800" b="0" u="none" strike="noStrike" dirty="0">
                <a:solidFill>
                  <a:schemeClr val="dk2"/>
                </a:solidFill>
                <a:effectLst/>
                <a:uFillTx/>
                <a:latin typeface="Segoe UI"/>
              </a:rPr>
              <a:t>Corp. Member Spotlight – FLIP Electronics – 15</a:t>
            </a:r>
            <a:endParaRPr lang="de-DE" sz="1800" b="0" u="none" strike="noStrike" dirty="0">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dirty="0">
              <a:solidFill>
                <a:schemeClr val="dk2"/>
              </a:solidFill>
              <a:effectLst/>
              <a:uFillTx/>
              <a:latin typeface="Candara"/>
            </a:endParaRPr>
          </a:p>
          <a:p>
            <a:pPr marL="743040" lvl="1" indent="-285840" algn="l" defTabSz="685800">
              <a:lnSpc>
                <a:spcPct val="100000"/>
              </a:lnSpc>
              <a:spcBef>
                <a:spcPts val="360"/>
              </a:spcBef>
              <a:buClr>
                <a:srgbClr val="31B6FD"/>
              </a:buClr>
              <a:buFont typeface="Symbol" charset="2"/>
              <a:buChar char=""/>
              <a:tabLst>
                <a:tab pos="0" algn="l"/>
              </a:tabLst>
            </a:pPr>
            <a:r>
              <a:rPr lang="en-US" sz="1800" b="0" u="none" strike="noStrike" dirty="0">
                <a:solidFill>
                  <a:schemeClr val="dk2"/>
                </a:solidFill>
                <a:effectLst/>
                <a:uFillTx/>
                <a:latin typeface="Segoe UI"/>
              </a:rPr>
              <a:t>International Conference (New Orleans, LA) – Look Ahead - 15</a:t>
            </a:r>
            <a:endParaRPr lang="de-DE" sz="1800" b="0" u="none" strike="noStrike" dirty="0">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dirty="0">
              <a:solidFill>
                <a:schemeClr val="dk2"/>
              </a:solidFill>
              <a:effectLst/>
              <a:uFillTx/>
              <a:latin typeface="Candara"/>
            </a:endParaRPr>
          </a:p>
          <a:p>
            <a:pPr marL="743040" lvl="1" indent="-285840" algn="l" defTabSz="685800">
              <a:lnSpc>
                <a:spcPct val="100000"/>
              </a:lnSpc>
              <a:spcBef>
                <a:spcPts val="360"/>
              </a:spcBef>
              <a:buClr>
                <a:srgbClr val="31B6FD"/>
              </a:buClr>
              <a:buFont typeface="Symbol" charset="2"/>
              <a:buChar char=""/>
              <a:tabLst>
                <a:tab pos="0" algn="l"/>
              </a:tabLst>
            </a:pPr>
            <a:r>
              <a:rPr lang="en-US" sz="1800" b="0" u="none" strike="noStrike" dirty="0">
                <a:solidFill>
                  <a:schemeClr val="dk2"/>
                </a:solidFill>
                <a:effectLst/>
                <a:uFillTx/>
                <a:latin typeface="Segoe UI"/>
              </a:rPr>
              <a:t>Member Spotlight – 5</a:t>
            </a:r>
            <a:endParaRPr lang="de-DE" sz="1800" b="0" u="none" strike="noStrike" dirty="0">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dirty="0">
              <a:solidFill>
                <a:schemeClr val="dk2"/>
              </a:solidFill>
              <a:effectLst/>
              <a:uFillTx/>
              <a:latin typeface="Candara"/>
            </a:endParaRPr>
          </a:p>
          <a:p>
            <a:pPr marL="743040" lvl="1" indent="-285840" algn="l" defTabSz="685800">
              <a:lnSpc>
                <a:spcPct val="100000"/>
              </a:lnSpc>
              <a:spcBef>
                <a:spcPts val="360"/>
              </a:spcBef>
              <a:buClr>
                <a:srgbClr val="31B6FD"/>
              </a:buClr>
              <a:buFont typeface="Symbol" charset="2"/>
              <a:buChar char=""/>
              <a:tabLst>
                <a:tab pos="0" algn="l"/>
              </a:tabLst>
            </a:pPr>
            <a:r>
              <a:rPr lang="en-US" sz="1800" b="0" u="none" strike="noStrike" dirty="0">
                <a:solidFill>
                  <a:schemeClr val="dk2"/>
                </a:solidFill>
                <a:effectLst/>
                <a:uFillTx/>
                <a:latin typeface="Segoe UI"/>
              </a:rPr>
              <a:t>Resources &amp; Closing – 10</a:t>
            </a:r>
            <a:endParaRPr lang="de-DE" sz="1800" b="0" u="none" strike="noStrike" dirty="0">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dirty="0">
              <a:solidFill>
                <a:schemeClr val="dk2"/>
              </a:solidFill>
              <a:effectLst/>
              <a:uFillTx/>
              <a:latin typeface="Candara"/>
            </a:endParaRPr>
          </a:p>
          <a:p>
            <a:pPr marL="743040" lvl="1" indent="-285840" algn="l" defTabSz="685800">
              <a:lnSpc>
                <a:spcPct val="100000"/>
              </a:lnSpc>
              <a:spcBef>
                <a:spcPts val="360"/>
              </a:spcBef>
              <a:buClr>
                <a:srgbClr val="31B6FD"/>
              </a:buClr>
              <a:buFont typeface="Symbol" charset="2"/>
              <a:buChar char=""/>
              <a:tabLst>
                <a:tab pos="0" algn="l"/>
              </a:tabLst>
            </a:pPr>
            <a:r>
              <a:rPr lang="en-US" sz="1800" b="0" u="none" strike="noStrike" dirty="0">
                <a:solidFill>
                  <a:schemeClr val="dk2"/>
                </a:solidFill>
                <a:effectLst/>
                <a:uFillTx/>
                <a:latin typeface="Segoe UI"/>
              </a:rPr>
              <a:t>Q&amp;A – 10 </a:t>
            </a:r>
            <a:endParaRPr lang="de-DE" sz="1800" b="0" u="none" strike="noStrike" dirty="0">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dirty="0">
              <a:solidFill>
                <a:schemeClr val="dk2"/>
              </a:solidFill>
              <a:effectLst/>
              <a:uFillTx/>
              <a:latin typeface="Candara"/>
            </a:endParaRPr>
          </a:p>
        </p:txBody>
      </p:sp>
      <p:sp>
        <p:nvSpPr>
          <p:cNvPr id="319" name="PlaceHolder 1"/>
          <p:cNvSpPr>
            <a:spLocks noGrp="1"/>
          </p:cNvSpPr>
          <p:nvPr>
            <p:ph type="title" idx="4294967295"/>
          </p:nvPr>
        </p:nvSpPr>
        <p:spPr>
          <a:xfrm>
            <a:off x="282575" y="115888"/>
            <a:ext cx="11909425" cy="66675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Agenda</a:t>
            </a:r>
            <a:endParaRPr lang="de-DE" sz="2700" b="0" u="none" strike="noStrike">
              <a:solidFill>
                <a:srgbClr val="FFFFFF"/>
              </a:solidFill>
              <a:effectLst/>
              <a:uFillTx/>
              <a:latin typeface="Candar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2E3C417-5C17-B9E7-62FF-6F009FCD9F89}"/>
              </a:ext>
            </a:extLst>
          </p:cNvPr>
          <p:cNvSpPr>
            <a:spLocks noGrp="1"/>
          </p:cNvSpPr>
          <p:nvPr>
            <p:ph type="body" idx="1"/>
          </p:nvPr>
        </p:nvSpPr>
        <p:spPr/>
        <p:txBody>
          <a:bodyPr/>
          <a:lstStyle/>
          <a:p>
            <a:r>
              <a:rPr lang="en-US" dirty="0"/>
              <a:t>WORKSHOPS</a:t>
            </a:r>
          </a:p>
        </p:txBody>
      </p:sp>
      <p:sp>
        <p:nvSpPr>
          <p:cNvPr id="3" name="Text Placeholder 2">
            <a:extLst>
              <a:ext uri="{FF2B5EF4-FFF2-40B4-BE49-F238E27FC236}">
                <a16:creationId xmlns:a16="http://schemas.microsoft.com/office/drawing/2014/main" id="{8B0A986C-83F1-6A1E-F261-498CE6B8CA2D}"/>
              </a:ext>
            </a:extLst>
          </p:cNvPr>
          <p:cNvSpPr>
            <a:spLocks noGrp="1"/>
          </p:cNvSpPr>
          <p:nvPr>
            <p:ph sz="half" idx="2"/>
          </p:nvPr>
        </p:nvSpPr>
        <p:spPr>
          <a:xfrm>
            <a:off x="551384" y="2407324"/>
            <a:ext cx="10512424" cy="3706862"/>
          </a:xfrm>
        </p:spPr>
        <p:txBody>
          <a:bodyPr>
            <a:normAutofit/>
          </a:bodyPr>
          <a:lstStyle/>
          <a:p>
            <a:pPr marL="0" indent="0">
              <a:buNone/>
            </a:pPr>
            <a:r>
              <a:rPr lang="en-US" dirty="0"/>
              <a:t>* Pre-Conference Workshop – Obsolescence Management Primer(Virtual)</a:t>
            </a:r>
          </a:p>
          <a:p>
            <a:pPr marL="342900" indent="-342900">
              <a:buFont typeface="+mj-lt"/>
              <a:buAutoNum type="arabicPeriod"/>
            </a:pPr>
            <a:endParaRPr lang="en-US" dirty="0"/>
          </a:p>
          <a:p>
            <a:pPr marL="0" indent="0">
              <a:buNone/>
            </a:pPr>
            <a:r>
              <a:rPr lang="en-US" dirty="0"/>
              <a:t>Workshop 1 – Quantifying Obsolescence Management Risk</a:t>
            </a:r>
          </a:p>
          <a:p>
            <a:pPr marL="0" indent="0">
              <a:buNone/>
            </a:pPr>
            <a:r>
              <a:rPr lang="en-US" dirty="0"/>
              <a:t>Workshop 2 – Advanced Obsolescence Risk Management</a:t>
            </a:r>
          </a:p>
          <a:p>
            <a:pPr marL="0" indent="0">
              <a:buNone/>
            </a:pPr>
            <a:r>
              <a:rPr lang="en-US" dirty="0"/>
              <a:t>Workshop 3 – Contracting for Obsolescence Management</a:t>
            </a:r>
          </a:p>
          <a:p>
            <a:pPr marL="0" indent="0">
              <a:buNone/>
            </a:pPr>
            <a:r>
              <a:rPr lang="en-US" dirty="0"/>
              <a:t>Workshop 4 – Communicating Data Effectively</a:t>
            </a:r>
          </a:p>
          <a:p>
            <a:pPr marL="0" indent="0">
              <a:buNone/>
            </a:pPr>
            <a:r>
              <a:rPr lang="en-US" dirty="0"/>
              <a:t>Workshop 5 – Supply Chain Risk Management (SCRM) &amp; OM</a:t>
            </a:r>
          </a:p>
          <a:p>
            <a:pPr marL="0" indent="0">
              <a:buNone/>
            </a:pPr>
            <a:r>
              <a:rPr lang="en-US" dirty="0"/>
              <a:t>Workshop 6 – Business Case, Cost Controls and Cost Estimating</a:t>
            </a:r>
          </a:p>
          <a:p>
            <a:pPr marL="0" indent="0">
              <a:buNone/>
            </a:pPr>
            <a:r>
              <a:rPr lang="en-US" dirty="0"/>
              <a:t>Workshop 7 – Developing Obsolescence Roadmaps</a:t>
            </a:r>
          </a:p>
          <a:p>
            <a:pPr marL="0" indent="0">
              <a:buNone/>
            </a:pPr>
            <a:r>
              <a:rPr lang="en-US" dirty="0"/>
              <a:t>Workshop 8 – Tier 1 / Tier 2 Supplier Workshop</a:t>
            </a:r>
          </a:p>
        </p:txBody>
      </p:sp>
      <p:sp>
        <p:nvSpPr>
          <p:cNvPr id="7" name="Date Placeholder 6">
            <a:extLst>
              <a:ext uri="{FF2B5EF4-FFF2-40B4-BE49-F238E27FC236}">
                <a16:creationId xmlns:a16="http://schemas.microsoft.com/office/drawing/2014/main" id="{FD5C6FB6-9416-1304-A390-5650ACCBD07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9AC82-E958-4EAF-B3A7-4795D88E5A74}" type="datetime1">
              <a:rPr kumimoji="0" lang="en-US" sz="1800" b="0" i="0" u="none" strike="noStrike" kern="1200" cap="none" spc="0" normalizeH="0" baseline="0" noProof="0" smtClean="0">
                <a:ln>
                  <a:noFill/>
                </a:ln>
                <a:solidFill>
                  <a:prstClr val="black"/>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3/30/2026</a:t>
            </a:fld>
            <a:endParaRPr kumimoji="0" lang="en-US" sz="1800" b="0" i="0" u="none" strike="noStrike" kern="1200" cap="none" spc="0" normalizeH="0" baseline="0" noProof="0" dirty="0">
              <a:ln>
                <a:noFill/>
              </a:ln>
              <a:solidFill>
                <a:prstClr val="black"/>
              </a:solidFill>
              <a:effectLst/>
              <a:uLnTx/>
              <a:uFillTx/>
              <a:latin typeface="Candara"/>
              <a:ea typeface="+mn-ea"/>
              <a:cs typeface="+mn-cs"/>
            </a:endParaRPr>
          </a:p>
        </p:txBody>
      </p:sp>
      <p:sp>
        <p:nvSpPr>
          <p:cNvPr id="5" name="Title 1">
            <a:extLst>
              <a:ext uri="{FF2B5EF4-FFF2-40B4-BE49-F238E27FC236}">
                <a16:creationId xmlns:a16="http://schemas.microsoft.com/office/drawing/2014/main" id="{49E59099-9532-CAAD-8B56-96115666BEE0}"/>
              </a:ext>
            </a:extLst>
          </p:cNvPr>
          <p:cNvSpPr>
            <a:spLocks noGrp="1"/>
          </p:cNvSpPr>
          <p:nvPr>
            <p:ph type="title"/>
          </p:nvPr>
        </p:nvSpPr>
        <p:spPr>
          <a:xfrm>
            <a:off x="875436" y="139476"/>
            <a:ext cx="10515600" cy="1325563"/>
          </a:xfrm>
        </p:spPr>
        <p:txBody>
          <a:bodyPr/>
          <a:lstStyle/>
          <a:p>
            <a:r>
              <a:rPr lang="en-US" dirty="0"/>
              <a:t>International IIOM Symposium</a:t>
            </a:r>
          </a:p>
        </p:txBody>
      </p:sp>
      <p:pic>
        <p:nvPicPr>
          <p:cNvPr id="21" name="Picture 20" descr="A group of people at a round table&#10;&#10;AI-generated content may be incorrect.">
            <a:extLst>
              <a:ext uri="{FF2B5EF4-FFF2-40B4-BE49-F238E27FC236}">
                <a16:creationId xmlns:a16="http://schemas.microsoft.com/office/drawing/2014/main" id="{CE1E3DE1-537B-824F-69FC-B895B2959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7824" y="4043404"/>
            <a:ext cx="1748713" cy="1164942"/>
          </a:xfrm>
          <a:prstGeom prst="rect">
            <a:avLst/>
          </a:prstGeom>
        </p:spPr>
      </p:pic>
      <p:pic>
        <p:nvPicPr>
          <p:cNvPr id="25" name="Picture 24" descr="A group of people standing in front of a projection screen&#10;&#10;AI-generated content may be incorrect.">
            <a:extLst>
              <a:ext uri="{FF2B5EF4-FFF2-40B4-BE49-F238E27FC236}">
                <a16:creationId xmlns:a16="http://schemas.microsoft.com/office/drawing/2014/main" id="{CA1FD2E9-9944-A6CE-A277-90DAEA970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080" y="1581928"/>
            <a:ext cx="1748713" cy="1165014"/>
          </a:xfrm>
          <a:prstGeom prst="rect">
            <a:avLst/>
          </a:prstGeom>
        </p:spPr>
      </p:pic>
      <p:pic>
        <p:nvPicPr>
          <p:cNvPr id="27" name="Picture 26" descr="A person giving a presentation to a group of people&#10;&#10;AI-generated content may be incorrect.">
            <a:extLst>
              <a:ext uri="{FF2B5EF4-FFF2-40B4-BE49-F238E27FC236}">
                <a16:creationId xmlns:a16="http://schemas.microsoft.com/office/drawing/2014/main" id="{1A411E32-F68B-4DEE-289A-8917038BA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8593" y="2823483"/>
            <a:ext cx="1748713" cy="1165281"/>
          </a:xfrm>
          <a:prstGeom prst="rect">
            <a:avLst/>
          </a:prstGeom>
        </p:spPr>
      </p:pic>
      <p:pic>
        <p:nvPicPr>
          <p:cNvPr id="29" name="Picture 28" descr="A person standing in front of a large screen&#10;&#10;AI-generated content may be incorrect.">
            <a:extLst>
              <a:ext uri="{FF2B5EF4-FFF2-40B4-BE49-F238E27FC236}">
                <a16:creationId xmlns:a16="http://schemas.microsoft.com/office/drawing/2014/main" id="{4633AEE7-E3A9-599A-A05F-E1977FE60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7824" y="332656"/>
            <a:ext cx="1749480" cy="1165014"/>
          </a:xfrm>
          <a:prstGeom prst="rect">
            <a:avLst/>
          </a:prstGeom>
        </p:spPr>
      </p:pic>
      <p:pic>
        <p:nvPicPr>
          <p:cNvPr id="31" name="Picture 30" descr="A person giving a presentation&#10;&#10;AI-generated content may be incorrect.">
            <a:extLst>
              <a:ext uri="{FF2B5EF4-FFF2-40B4-BE49-F238E27FC236}">
                <a16:creationId xmlns:a16="http://schemas.microsoft.com/office/drawing/2014/main" id="{1B223952-D766-8DBB-AA15-C1A90C7CA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7824" y="5285226"/>
            <a:ext cx="1749481" cy="1165243"/>
          </a:xfrm>
          <a:prstGeom prst="rect">
            <a:avLst/>
          </a:prstGeom>
        </p:spPr>
      </p:pic>
    </p:spTree>
    <p:extLst>
      <p:ext uri="{BB962C8B-B14F-4D97-AF65-F5344CB8AC3E}">
        <p14:creationId xmlns:p14="http://schemas.microsoft.com/office/powerpoint/2010/main" val="705743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54A11-7EA7-2BBF-76E7-907F3B6BB4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B1D9F3-10F4-B056-C52C-97B209F92015}"/>
              </a:ext>
            </a:extLst>
          </p:cNvPr>
          <p:cNvSpPr>
            <a:spLocks noGrp="1"/>
          </p:cNvSpPr>
          <p:nvPr>
            <p:ph type="title"/>
          </p:nvPr>
        </p:nvSpPr>
        <p:spPr/>
        <p:txBody>
          <a:bodyPr/>
          <a:lstStyle/>
          <a:p>
            <a:r>
              <a:rPr lang="en-US" dirty="0">
                <a:solidFill>
                  <a:schemeClr val="bg1"/>
                </a:solidFill>
              </a:rPr>
              <a:t>Exhibitors and Sponsors</a:t>
            </a:r>
          </a:p>
        </p:txBody>
      </p:sp>
      <p:sp>
        <p:nvSpPr>
          <p:cNvPr id="5" name="Content Placeholder 4">
            <a:extLst>
              <a:ext uri="{FF2B5EF4-FFF2-40B4-BE49-F238E27FC236}">
                <a16:creationId xmlns:a16="http://schemas.microsoft.com/office/drawing/2014/main" id="{0E3BADF1-19D3-982C-323D-72A1F3A1E651}"/>
              </a:ext>
            </a:extLst>
          </p:cNvPr>
          <p:cNvSpPr>
            <a:spLocks noGrp="1"/>
          </p:cNvSpPr>
          <p:nvPr>
            <p:ph sz="quarter" idx="13"/>
          </p:nvPr>
        </p:nvSpPr>
        <p:spPr>
          <a:xfrm>
            <a:off x="0" y="1123059"/>
            <a:ext cx="5426951" cy="4856563"/>
          </a:xfrm>
        </p:spPr>
        <p:txBody>
          <a:bodyPr>
            <a:normAutofit fontScale="77500" lnSpcReduction="20000"/>
          </a:bodyPr>
          <a:lstStyle/>
          <a:p>
            <a:pPr marL="0" indent="0" algn="ctr">
              <a:buNone/>
            </a:pPr>
            <a:r>
              <a:rPr lang="en-US" sz="2200" b="1" u="sng" dirty="0"/>
              <a:t>Exhibitors</a:t>
            </a:r>
          </a:p>
          <a:p>
            <a:pPr marL="0" indent="0" algn="ctr">
              <a:buNone/>
            </a:pPr>
            <a:r>
              <a:rPr lang="en-US" sz="2200" dirty="0"/>
              <a:t>AAA Engineering Test Lab</a:t>
            </a:r>
          </a:p>
          <a:p>
            <a:pPr marL="0" indent="0" algn="ctr">
              <a:buNone/>
            </a:pPr>
            <a:r>
              <a:rPr lang="en-US" sz="2200" dirty="0" err="1"/>
              <a:t>Accuris</a:t>
            </a:r>
            <a:endParaRPr lang="en-US" sz="2200" dirty="0"/>
          </a:p>
          <a:p>
            <a:pPr marL="0" indent="0" algn="ctr">
              <a:buNone/>
            </a:pPr>
            <a:r>
              <a:rPr lang="en-US" sz="2200" dirty="0" err="1"/>
              <a:t>Alphacore</a:t>
            </a:r>
            <a:r>
              <a:rPr lang="en-US" sz="2200" dirty="0"/>
              <a:t> Inc</a:t>
            </a:r>
          </a:p>
          <a:p>
            <a:pPr marL="0" indent="0" algn="ctr">
              <a:buNone/>
            </a:pPr>
            <a:r>
              <a:rPr lang="en-US" sz="2200" dirty="0"/>
              <a:t>Assent Inc</a:t>
            </a:r>
          </a:p>
          <a:p>
            <a:pPr marL="0" indent="0" algn="ctr">
              <a:buNone/>
            </a:pPr>
            <a:r>
              <a:rPr lang="en-US" sz="2200" dirty="0"/>
              <a:t>BAE Systems</a:t>
            </a:r>
          </a:p>
          <a:p>
            <a:pPr marL="0" indent="0" algn="ctr">
              <a:buNone/>
            </a:pPr>
            <a:r>
              <a:rPr lang="en-US" sz="2200" dirty="0"/>
              <a:t>Blue Water Components</a:t>
            </a:r>
          </a:p>
          <a:p>
            <a:pPr marL="0" indent="0" algn="ctr">
              <a:buNone/>
            </a:pPr>
            <a:r>
              <a:rPr lang="en-US" sz="2200" dirty="0"/>
              <a:t>Crane GXV Obsolescence Management</a:t>
            </a:r>
          </a:p>
          <a:p>
            <a:pPr marL="0" indent="0" algn="ctr">
              <a:buNone/>
            </a:pPr>
            <a:r>
              <a:rPr lang="en-US" sz="2200" dirty="0"/>
              <a:t>CTG, a Division of Blue Raven Solutions</a:t>
            </a:r>
          </a:p>
          <a:p>
            <a:pPr marL="0" indent="0" algn="ctr">
              <a:buNone/>
            </a:pPr>
            <a:r>
              <a:rPr lang="en-US" sz="2200" dirty="0"/>
              <a:t>Merlin Embedded</a:t>
            </a:r>
          </a:p>
          <a:p>
            <a:pPr marL="0" indent="0" algn="ctr">
              <a:buNone/>
            </a:pPr>
            <a:r>
              <a:rPr lang="en-US" sz="2200" dirty="0" err="1"/>
              <a:t>SiliconExpert</a:t>
            </a:r>
            <a:endParaRPr lang="en-US" sz="2200" dirty="0"/>
          </a:p>
          <a:p>
            <a:pPr marL="0" indent="0" algn="ctr">
              <a:buNone/>
            </a:pPr>
            <a:r>
              <a:rPr lang="en-US" sz="2200" dirty="0"/>
              <a:t>SMT Corp</a:t>
            </a:r>
          </a:p>
          <a:p>
            <a:pPr marL="0" indent="0" algn="ctr">
              <a:buNone/>
            </a:pPr>
            <a:r>
              <a:rPr lang="en-US" sz="2200" dirty="0" err="1"/>
              <a:t>Sourceability</a:t>
            </a:r>
            <a:r>
              <a:rPr lang="en-US" sz="2200" dirty="0"/>
              <a:t>	</a:t>
            </a:r>
          </a:p>
          <a:p>
            <a:pPr marL="0" indent="0" algn="ctr">
              <a:buNone/>
            </a:pPr>
            <a:r>
              <a:rPr lang="en-US" sz="2200" dirty="0"/>
              <a:t>Teledyne </a:t>
            </a:r>
            <a:r>
              <a:rPr lang="en-US" sz="2200" dirty="0" err="1"/>
              <a:t>HiRel</a:t>
            </a:r>
            <a:r>
              <a:rPr lang="en-US" sz="2200" dirty="0"/>
              <a:t> Semiconductors</a:t>
            </a:r>
          </a:p>
          <a:p>
            <a:pPr marL="0" indent="0" algn="ctr">
              <a:buNone/>
            </a:pPr>
            <a:r>
              <a:rPr lang="en-US" sz="2200" dirty="0" err="1"/>
              <a:t>Zeebaware</a:t>
            </a:r>
            <a:endParaRPr lang="en-US" sz="2200" dirty="0"/>
          </a:p>
        </p:txBody>
      </p:sp>
      <p:sp>
        <p:nvSpPr>
          <p:cNvPr id="21" name="Rectangle 3">
            <a:extLst>
              <a:ext uri="{FF2B5EF4-FFF2-40B4-BE49-F238E27FC236}">
                <a16:creationId xmlns:a16="http://schemas.microsoft.com/office/drawing/2014/main" id="{764F3932-C9D0-3655-ACDF-A6E5B3966C6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descr="The image displays a collection of logos and company names, representing various sponsors and partners, including ACRU, ASTAR, LECTRONICS, CTG, ZEEBAWARE, and others, associated with the 2026 IIOM event.&#10;&#10;AI-generated content may be incorrect.">
            <a:extLst>
              <a:ext uri="{FF2B5EF4-FFF2-40B4-BE49-F238E27FC236}">
                <a16:creationId xmlns:a16="http://schemas.microsoft.com/office/drawing/2014/main" id="{F9D9B289-0F37-BE9D-910C-E2906BB9F339}"/>
              </a:ext>
            </a:extLst>
          </p:cNvPr>
          <p:cNvPicPr>
            <a:picLocks noChangeAspect="1"/>
          </p:cNvPicPr>
          <p:nvPr/>
        </p:nvPicPr>
        <p:blipFill>
          <a:blip r:embed="rId2"/>
          <a:stretch>
            <a:fillRect/>
          </a:stretch>
        </p:blipFill>
        <p:spPr>
          <a:xfrm>
            <a:off x="5358416" y="1305099"/>
            <a:ext cx="6591205" cy="3147573"/>
          </a:xfrm>
          <a:prstGeom prst="rect">
            <a:avLst/>
          </a:prstGeom>
        </p:spPr>
      </p:pic>
    </p:spTree>
    <p:extLst>
      <p:ext uri="{BB962C8B-B14F-4D97-AF65-F5344CB8AC3E}">
        <p14:creationId xmlns:p14="http://schemas.microsoft.com/office/powerpoint/2010/main" val="800190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1438F-CE93-C536-9282-9CA15422AC8F}"/>
            </a:ext>
          </a:extLst>
        </p:cNvPr>
        <p:cNvGrpSpPr/>
        <p:nvPr/>
      </p:nvGrpSpPr>
      <p:grpSpPr>
        <a:xfrm>
          <a:off x="0" y="0"/>
          <a:ext cx="0" cy="0"/>
          <a:chOff x="0" y="0"/>
          <a:chExt cx="0" cy="0"/>
        </a:xfrm>
      </p:grpSpPr>
      <p:pic>
        <p:nvPicPr>
          <p:cNvPr id="8" name="Picture 7" descr="The image is a QR code, a matrix of black and white squares that can be scanned to display a specific web link or information.&#10;&#10;AI-generated content may be incorrect.">
            <a:extLst>
              <a:ext uri="{FF2B5EF4-FFF2-40B4-BE49-F238E27FC236}">
                <a16:creationId xmlns:a16="http://schemas.microsoft.com/office/drawing/2014/main" id="{DBA6DA37-2DAE-DCF0-E931-B87A914FC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86" y="1216844"/>
            <a:ext cx="1428750" cy="1428750"/>
          </a:xfrm>
          <a:prstGeom prst="rect">
            <a:avLst/>
          </a:prstGeom>
        </p:spPr>
      </p:pic>
      <p:sp>
        <p:nvSpPr>
          <p:cNvPr id="4" name="Title 3">
            <a:extLst>
              <a:ext uri="{FF2B5EF4-FFF2-40B4-BE49-F238E27FC236}">
                <a16:creationId xmlns:a16="http://schemas.microsoft.com/office/drawing/2014/main" id="{D2AF1ADA-F18E-6279-3637-00B58EFA351B}"/>
              </a:ext>
            </a:extLst>
          </p:cNvPr>
          <p:cNvSpPr>
            <a:spLocks noGrp="1"/>
          </p:cNvSpPr>
          <p:nvPr>
            <p:ph type="title"/>
          </p:nvPr>
        </p:nvSpPr>
        <p:spPr/>
        <p:txBody>
          <a:bodyPr/>
          <a:lstStyle/>
          <a:p>
            <a:r>
              <a:rPr lang="en-US" dirty="0">
                <a:solidFill>
                  <a:schemeClr val="bg1"/>
                </a:solidFill>
              </a:rPr>
              <a:t>See you There!!!</a:t>
            </a:r>
          </a:p>
        </p:txBody>
      </p:sp>
      <p:sp>
        <p:nvSpPr>
          <p:cNvPr id="5" name="Content Placeholder 4">
            <a:extLst>
              <a:ext uri="{FF2B5EF4-FFF2-40B4-BE49-F238E27FC236}">
                <a16:creationId xmlns:a16="http://schemas.microsoft.com/office/drawing/2014/main" id="{43D09E85-B5D9-4E44-DD9A-200BBF1B97D7}"/>
              </a:ext>
            </a:extLst>
          </p:cNvPr>
          <p:cNvSpPr>
            <a:spLocks noGrp="1"/>
          </p:cNvSpPr>
          <p:nvPr>
            <p:ph sz="quarter" idx="13"/>
          </p:nvPr>
        </p:nvSpPr>
        <p:spPr>
          <a:xfrm>
            <a:off x="1848664" y="1611816"/>
            <a:ext cx="5987466" cy="806285"/>
          </a:xfrm>
        </p:spPr>
        <p:txBody>
          <a:bodyPr>
            <a:normAutofit fontScale="85000" lnSpcReduction="10000"/>
          </a:bodyPr>
          <a:lstStyle/>
          <a:p>
            <a:pPr marL="0" indent="0">
              <a:buNone/>
            </a:pPr>
            <a:r>
              <a:rPr lang="en-US" sz="2200" dirty="0"/>
              <a:t>Register to Attend:</a:t>
            </a:r>
          </a:p>
          <a:p>
            <a:pPr marL="0" indent="0">
              <a:buNone/>
            </a:pPr>
            <a:r>
              <a:rPr lang="en-US" sz="2200" dirty="0">
                <a:hlinkClick r:id="rId3"/>
              </a:rPr>
              <a:t>https://www.iiom-ussymposium.com/pages/attend.html</a:t>
            </a:r>
            <a:endParaRPr lang="en-US" sz="2200" dirty="0"/>
          </a:p>
          <a:p>
            <a:pPr marL="0" indent="0">
              <a:buNone/>
            </a:pPr>
            <a:endParaRPr lang="en-US" sz="2200" dirty="0"/>
          </a:p>
          <a:p>
            <a:pPr marL="0" indent="0">
              <a:buNone/>
            </a:pPr>
            <a:endParaRPr lang="en-US" sz="2200" dirty="0"/>
          </a:p>
        </p:txBody>
      </p:sp>
      <p:sp>
        <p:nvSpPr>
          <p:cNvPr id="21" name="Rectangle 3">
            <a:extLst>
              <a:ext uri="{FF2B5EF4-FFF2-40B4-BE49-F238E27FC236}">
                <a16:creationId xmlns:a16="http://schemas.microsoft.com/office/drawing/2014/main" id="{D015A6DE-449A-C56B-C872-26F2216F75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Content Placeholder 4">
            <a:extLst>
              <a:ext uri="{FF2B5EF4-FFF2-40B4-BE49-F238E27FC236}">
                <a16:creationId xmlns:a16="http://schemas.microsoft.com/office/drawing/2014/main" id="{DACAA053-DD2A-A881-8DFD-054D65397FA0}"/>
              </a:ext>
            </a:extLst>
          </p:cNvPr>
          <p:cNvSpPr txBox="1">
            <a:spLocks/>
          </p:cNvSpPr>
          <p:nvPr/>
        </p:nvSpPr>
        <p:spPr>
          <a:xfrm>
            <a:off x="1848664" y="4550739"/>
            <a:ext cx="6893553" cy="806285"/>
          </a:xfrm>
          <a:prstGeom prst="rect">
            <a:avLst/>
          </a:prstGeom>
        </p:spPr>
        <p:txBody>
          <a:bodyPr vert="horz" lIns="91440" tIns="45720" rIns="91440" bIns="45720" rtlCol="0">
            <a:noAutofit/>
          </a:bodyPr>
          <a:lstStyle>
            <a:lvl1pPr marL="205740" indent="-205740" algn="l" defTabSz="6858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1pPr>
            <a:lvl2pPr marL="432197" indent="-205740" algn="l" defTabSz="685800" rtl="0" eaLnBrk="1" latinLnBrk="0" hangingPunct="1">
              <a:spcBef>
                <a:spcPct val="20000"/>
              </a:spcBef>
              <a:buClr>
                <a:schemeClr val="accent1"/>
              </a:buClr>
              <a:buSzPct val="100000"/>
              <a:buFont typeface="Symbol" pitchFamily="18" charset="2"/>
              <a:buChar char=""/>
              <a:defRPr sz="1650" kern="1200">
                <a:solidFill>
                  <a:schemeClr val="tx2"/>
                </a:solidFill>
                <a:latin typeface="+mn-lt"/>
                <a:ea typeface="+mn-ea"/>
                <a:cs typeface="+mn-cs"/>
              </a:defRPr>
            </a:lvl2pPr>
            <a:lvl3pPr marL="641747" indent="-171450" algn="l" defTabSz="685800" rtl="0" eaLnBrk="1" latinLnBrk="0" hangingPunct="1">
              <a:spcBef>
                <a:spcPct val="20000"/>
              </a:spcBef>
              <a:buClr>
                <a:schemeClr val="accent1"/>
              </a:buClr>
              <a:buSzPct val="100000"/>
              <a:buFont typeface="Symbol" pitchFamily="18" charset="2"/>
              <a:buChar char=""/>
              <a:defRPr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4pPr>
            <a:lvl5pPr marL="1097280" indent="-171450" algn="l" defTabSz="685800" rtl="0" eaLnBrk="1" latinLnBrk="0" hangingPunct="1">
              <a:spcBef>
                <a:spcPct val="20000"/>
              </a:spcBef>
              <a:buClr>
                <a:schemeClr val="accent1"/>
              </a:buClr>
              <a:buSzPct val="100000"/>
              <a:buFont typeface="Symbol" pitchFamily="18" charset="2"/>
              <a:buChar char=""/>
              <a:defRPr sz="1200" kern="1200">
                <a:solidFill>
                  <a:schemeClr val="tx2"/>
                </a:solidFill>
                <a:latin typeface="+mn-lt"/>
                <a:ea typeface="+mn-ea"/>
                <a:cs typeface="+mn-cs"/>
              </a:defRPr>
            </a:lvl5pPr>
            <a:lvl6pPr marL="133731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6pPr>
            <a:lvl7pPr marL="157734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7pPr>
            <a:lvl8pPr marL="181737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8pPr>
            <a:lvl9pPr marL="205740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9pPr>
          </a:lstStyle>
          <a:p>
            <a:pPr marL="0" indent="0">
              <a:buNone/>
            </a:pPr>
            <a:r>
              <a:rPr lang="en-US" sz="1900" dirty="0"/>
              <a:t>Sponsor the Event:</a:t>
            </a:r>
          </a:p>
          <a:p>
            <a:pPr marL="0" indent="0">
              <a:buNone/>
            </a:pPr>
            <a:r>
              <a:rPr lang="en-US" sz="1900" dirty="0">
                <a:hlinkClick r:id="rId4"/>
              </a:rPr>
              <a:t>https://www.iiom-ussymposium.com/pages/sponsor.html</a:t>
            </a:r>
            <a:endParaRPr lang="en-US" sz="1900" dirty="0"/>
          </a:p>
          <a:p>
            <a:pPr marL="0" indent="0">
              <a:buNone/>
            </a:pPr>
            <a:endParaRPr lang="en-US" sz="1900" dirty="0"/>
          </a:p>
        </p:txBody>
      </p:sp>
      <p:sp>
        <p:nvSpPr>
          <p:cNvPr id="3" name="Content Placeholder 4">
            <a:extLst>
              <a:ext uri="{FF2B5EF4-FFF2-40B4-BE49-F238E27FC236}">
                <a16:creationId xmlns:a16="http://schemas.microsoft.com/office/drawing/2014/main" id="{DD88F602-A1A4-76D1-CE2D-C57D78B21FDE}"/>
              </a:ext>
            </a:extLst>
          </p:cNvPr>
          <p:cNvSpPr txBox="1">
            <a:spLocks/>
          </p:cNvSpPr>
          <p:nvPr/>
        </p:nvSpPr>
        <p:spPr>
          <a:xfrm>
            <a:off x="2688956" y="3025857"/>
            <a:ext cx="6893553" cy="806285"/>
          </a:xfrm>
          <a:prstGeom prst="rect">
            <a:avLst/>
          </a:prstGeom>
        </p:spPr>
        <p:txBody>
          <a:bodyPr vert="horz" lIns="91440" tIns="45720" rIns="91440" bIns="45720" rtlCol="0">
            <a:noAutofit/>
          </a:bodyPr>
          <a:lstStyle>
            <a:lvl1pPr marL="205740" indent="-205740" algn="l" defTabSz="6858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1pPr>
            <a:lvl2pPr marL="432197" indent="-205740" algn="l" defTabSz="685800" rtl="0" eaLnBrk="1" latinLnBrk="0" hangingPunct="1">
              <a:spcBef>
                <a:spcPct val="20000"/>
              </a:spcBef>
              <a:buClr>
                <a:schemeClr val="accent1"/>
              </a:buClr>
              <a:buSzPct val="100000"/>
              <a:buFont typeface="Symbol" pitchFamily="18" charset="2"/>
              <a:buChar char=""/>
              <a:defRPr sz="1650" kern="1200">
                <a:solidFill>
                  <a:schemeClr val="tx2"/>
                </a:solidFill>
                <a:latin typeface="+mn-lt"/>
                <a:ea typeface="+mn-ea"/>
                <a:cs typeface="+mn-cs"/>
              </a:defRPr>
            </a:lvl2pPr>
            <a:lvl3pPr marL="641747" indent="-171450" algn="l" defTabSz="685800" rtl="0" eaLnBrk="1" latinLnBrk="0" hangingPunct="1">
              <a:spcBef>
                <a:spcPct val="20000"/>
              </a:spcBef>
              <a:buClr>
                <a:schemeClr val="accent1"/>
              </a:buClr>
              <a:buSzPct val="100000"/>
              <a:buFont typeface="Symbol" pitchFamily="18" charset="2"/>
              <a:buChar char=""/>
              <a:defRPr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4pPr>
            <a:lvl5pPr marL="1097280" indent="-171450" algn="l" defTabSz="685800" rtl="0" eaLnBrk="1" latinLnBrk="0" hangingPunct="1">
              <a:spcBef>
                <a:spcPct val="20000"/>
              </a:spcBef>
              <a:buClr>
                <a:schemeClr val="accent1"/>
              </a:buClr>
              <a:buSzPct val="100000"/>
              <a:buFont typeface="Symbol" pitchFamily="18" charset="2"/>
              <a:buChar char=""/>
              <a:defRPr sz="1200" kern="1200">
                <a:solidFill>
                  <a:schemeClr val="tx2"/>
                </a:solidFill>
                <a:latin typeface="+mn-lt"/>
                <a:ea typeface="+mn-ea"/>
                <a:cs typeface="+mn-cs"/>
              </a:defRPr>
            </a:lvl5pPr>
            <a:lvl6pPr marL="133731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6pPr>
            <a:lvl7pPr marL="157734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7pPr>
            <a:lvl8pPr marL="181737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8pPr>
            <a:lvl9pPr marL="205740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9pPr>
          </a:lstStyle>
          <a:p>
            <a:pPr marL="0" indent="0">
              <a:buNone/>
            </a:pPr>
            <a:r>
              <a:rPr lang="en-US" sz="1900" dirty="0"/>
              <a:t>Become an Exhibitor(Limited Spots Remaining):</a:t>
            </a:r>
          </a:p>
          <a:p>
            <a:pPr marL="0" indent="0">
              <a:buNone/>
            </a:pPr>
            <a:r>
              <a:rPr lang="en-US" sz="1900" dirty="0">
                <a:hlinkClick r:id="rId5"/>
              </a:rPr>
              <a:t>https://www.iiom-ussymposium.com/pages/exhibit.html</a:t>
            </a:r>
            <a:endParaRPr lang="en-US" sz="1900" dirty="0"/>
          </a:p>
          <a:p>
            <a:pPr marL="0" indent="0" algn="r">
              <a:buNone/>
            </a:pPr>
            <a:endParaRPr lang="en-US" sz="1900" dirty="0"/>
          </a:p>
        </p:txBody>
      </p:sp>
      <p:pic>
        <p:nvPicPr>
          <p:cNvPr id="10" name="Picture 9" descr="The image depicts a QR code, a matrix of black and white pixels, which can be scanned by a QR scanner to reveal specific information.&#10;&#10;AI-generated content may be incorrect.">
            <a:extLst>
              <a:ext uri="{FF2B5EF4-FFF2-40B4-BE49-F238E27FC236}">
                <a16:creationId xmlns:a16="http://schemas.microsoft.com/office/drawing/2014/main" id="{75AE6E88-6500-C30A-2428-CE1D47C2B6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6484" y="2714624"/>
            <a:ext cx="1428750" cy="1428750"/>
          </a:xfrm>
          <a:prstGeom prst="rect">
            <a:avLst/>
          </a:prstGeom>
        </p:spPr>
      </p:pic>
      <p:pic>
        <p:nvPicPr>
          <p:cNvPr id="12" name="Picture 11" descr="The image is a black QR code, which is a two-dimensional barcode that can be scanned to reveal a website or other information.&#10;&#10;AI-generated content may be incorrect.">
            <a:extLst>
              <a:ext uri="{FF2B5EF4-FFF2-40B4-BE49-F238E27FC236}">
                <a16:creationId xmlns:a16="http://schemas.microsoft.com/office/drawing/2014/main" id="{B99E9E21-6C4F-21F0-5BCC-E98F3288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586" y="4212404"/>
            <a:ext cx="1428750" cy="1428750"/>
          </a:xfrm>
          <a:prstGeom prst="rect">
            <a:avLst/>
          </a:prstGeom>
        </p:spPr>
      </p:pic>
      <p:sp>
        <p:nvSpPr>
          <p:cNvPr id="13" name="Title 1">
            <a:extLst>
              <a:ext uri="{FF2B5EF4-FFF2-40B4-BE49-F238E27FC236}">
                <a16:creationId xmlns:a16="http://schemas.microsoft.com/office/drawing/2014/main" id="{38385768-5E8A-0481-F894-BA17C53A88DE}"/>
              </a:ext>
            </a:extLst>
          </p:cNvPr>
          <p:cNvSpPr txBox="1">
            <a:spLocks/>
          </p:cNvSpPr>
          <p:nvPr/>
        </p:nvSpPr>
        <p:spPr>
          <a:xfrm>
            <a:off x="5931176" y="5849882"/>
            <a:ext cx="7015499" cy="852260"/>
          </a:xfrm>
          <a:prstGeom prst="rect">
            <a:avLst/>
          </a:prstGeom>
        </p:spPr>
        <p:txBody>
          <a:bodyPr vert="horz" lIns="91440" tIns="45720" rIns="91440" bIns="45720" rtlCol="0" anchor="ctr">
            <a:noAutofit/>
          </a:bodyPr>
          <a:lstStyle>
            <a:lvl1pPr algn="l" defTabSz="685800" rtl="0" eaLnBrk="1" latinLnBrk="0" hangingPunct="1">
              <a:spcBef>
                <a:spcPct val="0"/>
              </a:spcBef>
              <a:buNone/>
              <a:defRPr sz="27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u="sng">
                <a:solidFill>
                  <a:srgbClr val="034178"/>
                </a:solidFill>
              </a:rPr>
              <a:t>Speaker Registration Deadline</a:t>
            </a:r>
            <a:r>
              <a:rPr lang="en-US" sz="2800">
                <a:solidFill>
                  <a:srgbClr val="034178"/>
                </a:solidFill>
              </a:rPr>
              <a:t>:   </a:t>
            </a:r>
            <a:r>
              <a:rPr lang="en-US" sz="2800" b="1">
                <a:solidFill>
                  <a:srgbClr val="034178"/>
                </a:solidFill>
              </a:rPr>
              <a:t>April 6</a:t>
            </a:r>
            <a:br>
              <a:rPr lang="en-US" sz="1400">
                <a:solidFill>
                  <a:srgbClr val="034178"/>
                </a:solidFill>
              </a:rPr>
            </a:br>
            <a:r>
              <a:rPr lang="en-US" sz="2800" u="sng">
                <a:solidFill>
                  <a:srgbClr val="034178"/>
                </a:solidFill>
              </a:rPr>
              <a:t>Final Presentations Submitted</a:t>
            </a:r>
            <a:r>
              <a:rPr lang="en-US" sz="2800">
                <a:solidFill>
                  <a:srgbClr val="034178"/>
                </a:solidFill>
              </a:rPr>
              <a:t>:   </a:t>
            </a:r>
            <a:r>
              <a:rPr lang="en-US" sz="2800" b="1">
                <a:solidFill>
                  <a:srgbClr val="034178"/>
                </a:solidFill>
              </a:rPr>
              <a:t>April 6</a:t>
            </a:r>
            <a:endParaRPr lang="en-US" sz="1400" b="1" dirty="0">
              <a:solidFill>
                <a:srgbClr val="034178"/>
              </a:solidFill>
            </a:endParaRPr>
          </a:p>
        </p:txBody>
      </p:sp>
    </p:spTree>
    <p:extLst>
      <p:ext uri="{BB962C8B-B14F-4D97-AF65-F5344CB8AC3E}">
        <p14:creationId xmlns:p14="http://schemas.microsoft.com/office/powerpoint/2010/main" val="1556089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F448C-23F5-1B2B-0212-8809F882C7FC}"/>
            </a:ext>
          </a:extLst>
        </p:cNvPr>
        <p:cNvGrpSpPr/>
        <p:nvPr/>
      </p:nvGrpSpPr>
      <p:grpSpPr>
        <a:xfrm>
          <a:off x="0" y="0"/>
          <a:ext cx="0" cy="0"/>
          <a:chOff x="0" y="0"/>
          <a:chExt cx="0" cy="0"/>
        </a:xfrm>
      </p:grpSpPr>
      <p:sp>
        <p:nvSpPr>
          <p:cNvPr id="491" name="PlaceHolder 1">
            <a:extLst>
              <a:ext uri="{FF2B5EF4-FFF2-40B4-BE49-F238E27FC236}">
                <a16:creationId xmlns:a16="http://schemas.microsoft.com/office/drawing/2014/main" id="{D2BB247A-7DCD-7EF4-846D-EA0E6B7F6FF4}"/>
              </a:ext>
            </a:extLst>
          </p:cNvPr>
          <p:cNvSpPr>
            <a:spLocks noGrp="1"/>
          </p:cNvSpPr>
          <p:nvPr>
            <p:ph type="title" idx="4294967295"/>
          </p:nvPr>
        </p:nvSpPr>
        <p:spPr>
          <a:xfrm>
            <a:off x="598488" y="836613"/>
            <a:ext cx="11593512" cy="2447925"/>
          </a:xfrm>
          <a:prstGeom prst="rect">
            <a:avLst/>
          </a:prstGeom>
          <a:noFill/>
          <a:ln w="0">
            <a:noFill/>
          </a:ln>
        </p:spPr>
        <p:txBody>
          <a:bodyPr lIns="91440" tIns="45720" rIns="91440" bIns="45720" anchor="b">
            <a:normAutofit/>
          </a:bodyPr>
          <a:lstStyle/>
          <a:p>
            <a:pPr indent="0" algn="ctr" defTabSz="685800">
              <a:lnSpc>
                <a:spcPct val="100000"/>
              </a:lnSpc>
              <a:buNone/>
              <a:tabLst>
                <a:tab pos="0" algn="l"/>
              </a:tabLst>
            </a:pPr>
            <a:r>
              <a:rPr lang="en-GB" sz="5400" b="0" u="none" strike="noStrike" dirty="0">
                <a:solidFill>
                  <a:schemeClr val="bg1"/>
                </a:solidFill>
                <a:effectLst/>
                <a:uFillTx/>
                <a:latin typeface="Candara"/>
              </a:rPr>
              <a:t>Member Spotlight</a:t>
            </a:r>
            <a:endParaRPr lang="de-DE" sz="5400" b="0" u="none" strike="noStrike" dirty="0">
              <a:solidFill>
                <a:schemeClr val="bg1"/>
              </a:solidFill>
              <a:effectLst/>
              <a:uFillTx/>
              <a:latin typeface="Candara"/>
            </a:endParaRPr>
          </a:p>
        </p:txBody>
      </p:sp>
    </p:spTree>
    <p:extLst>
      <p:ext uri="{BB962C8B-B14F-4D97-AF65-F5344CB8AC3E}">
        <p14:creationId xmlns:p14="http://schemas.microsoft.com/office/powerpoint/2010/main" val="78114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C5B5E-AEEC-6663-8DED-7B9A9FC720FA}"/>
            </a:ext>
          </a:extLst>
        </p:cNvPr>
        <p:cNvGrpSpPr/>
        <p:nvPr/>
      </p:nvGrpSpPr>
      <p:grpSpPr>
        <a:xfrm>
          <a:off x="0" y="0"/>
          <a:ext cx="0" cy="0"/>
          <a:chOff x="0" y="0"/>
          <a:chExt cx="0" cy="0"/>
        </a:xfrm>
      </p:grpSpPr>
      <p:sp>
        <p:nvSpPr>
          <p:cNvPr id="616" name="PlaceHolder 1">
            <a:extLst>
              <a:ext uri="{FF2B5EF4-FFF2-40B4-BE49-F238E27FC236}">
                <a16:creationId xmlns:a16="http://schemas.microsoft.com/office/drawing/2014/main" id="{C2353F15-157D-7120-B4BD-C83EFEBDA1C3}"/>
              </a:ext>
            </a:extLst>
          </p:cNvPr>
          <p:cNvSpPr>
            <a:spLocks noGrp="1"/>
          </p:cNvSpPr>
          <p:nvPr>
            <p:ph type="title"/>
          </p:nvPr>
        </p:nvSpPr>
        <p:spPr>
          <a:prstGeom prst="rect">
            <a:avLst/>
          </a:prstGeom>
          <a:noFill/>
          <a:ln w="0">
            <a:noFill/>
          </a:ln>
        </p:spPr>
        <p:txBody>
          <a:bodyPr lIns="91440" tIns="45720" rIns="91440" bIns="45720" anchor="ctr">
            <a:noAutofit/>
          </a:bodyPr>
          <a:lstStyle/>
          <a:p>
            <a:pPr indent="0" defTabSz="685800">
              <a:lnSpc>
                <a:spcPct val="100000"/>
              </a:lnSpc>
              <a:buNone/>
              <a:tabLst>
                <a:tab pos="0" algn="l"/>
              </a:tabLst>
            </a:pPr>
            <a:r>
              <a:rPr lang="en-US" sz="3300" b="0" u="none" strike="noStrike" dirty="0">
                <a:solidFill>
                  <a:srgbClr val="FFFFFF"/>
                </a:solidFill>
                <a:effectLst/>
                <a:uFillTx/>
                <a:latin typeface="Candara"/>
              </a:rPr>
              <a:t>Member Spotlight</a:t>
            </a:r>
          </a:p>
        </p:txBody>
      </p:sp>
      <p:sp>
        <p:nvSpPr>
          <p:cNvPr id="618" name="PlaceHolder 3">
            <a:extLst>
              <a:ext uri="{FF2B5EF4-FFF2-40B4-BE49-F238E27FC236}">
                <a16:creationId xmlns:a16="http://schemas.microsoft.com/office/drawing/2014/main" id="{79F93996-C68D-4125-3A10-DC37D7E8281E}"/>
              </a:ext>
            </a:extLst>
          </p:cNvPr>
          <p:cNvSpPr>
            <a:spLocks noGrp="1"/>
          </p:cNvSpPr>
          <p:nvPr>
            <p:ph sz="quarter" idx="13"/>
          </p:nvPr>
        </p:nvSpPr>
        <p:spPr>
          <a:xfrm>
            <a:off x="251038" y="1375344"/>
            <a:ext cx="4755527" cy="3600946"/>
          </a:xfrm>
          <a:prstGeom prst="rect">
            <a:avLst/>
          </a:prstGeom>
          <a:noFill/>
          <a:ln w="0">
            <a:noFill/>
          </a:ln>
        </p:spPr>
        <p:txBody>
          <a:bodyPr lIns="91440" tIns="45720" rIns="91440" bIns="45720" anchor="t">
            <a:noAutofit/>
          </a:bodyPr>
          <a:lstStyle/>
          <a:p>
            <a:pPr marL="205920" indent="-205920" algn="l" defTabSz="685800">
              <a:lnSpc>
                <a:spcPct val="100000"/>
              </a:lnSpc>
              <a:spcBef>
                <a:spcPts val="360"/>
              </a:spcBef>
              <a:buClr>
                <a:srgbClr val="31B6FD"/>
              </a:buClr>
              <a:buFont typeface="Symbol" charset="2"/>
              <a:buChar char=""/>
              <a:tabLst>
                <a:tab pos="0" algn="l"/>
              </a:tabLst>
            </a:pPr>
            <a:r>
              <a:rPr lang="en-US" sz="1200" b="0" u="none" strike="noStrike" dirty="0">
                <a:solidFill>
                  <a:schemeClr val="dk2"/>
                </a:solidFill>
                <a:effectLst/>
                <a:uFillTx/>
                <a:latin typeface="Candara"/>
              </a:rPr>
              <a:t>Mr. Tracy Daubenspeck is a senior consultant with Logistics Management Institute (LMI) where he supports the Department of Defense in parts and obsolescence management; working to develop best practices, guidance, and policy. He retired as a civil servant from the United States Navy at NUWC Keyport in 2020 with 37 years of service. His involvement with the DMSMS community includes contributions to the development of SD-22, SD-26, and IEC 62402. Mr. Daubenspeck has a Bachelor of Science in Industrial Technology and is a certified Business Process Reengineering Practitioner, as well as a certified Project Manager. Tracy received the DMSMS Lifetime Achievement award in 2018 and was given the Superior Civilian Service award by the Navy in 2020. He has long supported local youth activities at youth camps, played guitar on worship teams, and enjoys fishing, boating, hiking, and kayaking.</a:t>
            </a:r>
          </a:p>
        </p:txBody>
      </p:sp>
      <p:sp>
        <p:nvSpPr>
          <p:cNvPr id="617" name="PlaceHolder 2">
            <a:extLst>
              <a:ext uri="{FF2B5EF4-FFF2-40B4-BE49-F238E27FC236}">
                <a16:creationId xmlns:a16="http://schemas.microsoft.com/office/drawing/2014/main" id="{DF249413-C2DC-C500-B3B7-776F56135ECA}"/>
              </a:ext>
            </a:extLst>
          </p:cNvPr>
          <p:cNvSpPr>
            <a:spLocks noGrp="1"/>
          </p:cNvSpPr>
          <p:nvPr>
            <p:ph type="body" idx="4294967295"/>
          </p:nvPr>
        </p:nvSpPr>
        <p:spPr>
          <a:xfrm>
            <a:off x="117695" y="862581"/>
            <a:ext cx="4560888" cy="512763"/>
          </a:xfrm>
          <a:prstGeom prst="rect">
            <a:avLst/>
          </a:prstGeom>
          <a:noFill/>
          <a:ln w="0">
            <a:noFill/>
          </a:ln>
        </p:spPr>
        <p:txBody>
          <a:bodyPr lIns="91440" tIns="45720" rIns="91440" bIns="45720" anchor="b">
            <a:noAutofit/>
          </a:bodyPr>
          <a:lstStyle/>
          <a:p>
            <a:pPr indent="0" algn="l" defTabSz="685800">
              <a:lnSpc>
                <a:spcPct val="100000"/>
              </a:lnSpc>
              <a:spcBef>
                <a:spcPts val="479"/>
              </a:spcBef>
              <a:buNone/>
              <a:tabLst>
                <a:tab pos="0" algn="l"/>
              </a:tabLst>
            </a:pPr>
            <a:r>
              <a:rPr lang="en-US" sz="2400" b="1" dirty="0">
                <a:solidFill>
                  <a:schemeClr val="dk2"/>
                </a:solidFill>
                <a:latin typeface="Candara"/>
              </a:rPr>
              <a:t>Tracy </a:t>
            </a:r>
            <a:r>
              <a:rPr lang="en-US" sz="2400" b="1" dirty="0" err="1">
                <a:solidFill>
                  <a:schemeClr val="dk2"/>
                </a:solidFill>
                <a:latin typeface="Candara"/>
              </a:rPr>
              <a:t>Daupenspeck</a:t>
            </a:r>
            <a:endParaRPr lang="en-US" sz="2400" b="0" u="none" strike="noStrike" dirty="0">
              <a:solidFill>
                <a:schemeClr val="dk2"/>
              </a:solidFill>
              <a:effectLst/>
              <a:uFillTx/>
              <a:latin typeface="Candara"/>
            </a:endParaRPr>
          </a:p>
        </p:txBody>
      </p:sp>
      <p:pic>
        <p:nvPicPr>
          <p:cNvPr id="5" name="Picture 4">
            <a:extLst>
              <a:ext uri="{FF2B5EF4-FFF2-40B4-BE49-F238E27FC236}">
                <a16:creationId xmlns:a16="http://schemas.microsoft.com/office/drawing/2014/main" id="{15DB20BB-A960-0162-9FB2-F598F785E668}"/>
              </a:ext>
            </a:extLst>
          </p:cNvPr>
          <p:cNvPicPr>
            <a:picLocks noChangeAspect="1"/>
          </p:cNvPicPr>
          <p:nvPr/>
        </p:nvPicPr>
        <p:blipFill>
          <a:blip r:embed="rId3">
            <a:extLst>
              <a:ext uri="{28A0092B-C50C-407E-A947-70E740481C1C}">
                <a14:useLocalDpi xmlns:a14="http://schemas.microsoft.com/office/drawing/2010/main" val="0"/>
              </a:ext>
            </a:extLst>
          </a:blip>
          <a:srcRect l="6166" t="23251" r="11829"/>
          <a:stretch>
            <a:fillRect/>
          </a:stretch>
        </p:blipFill>
        <p:spPr>
          <a:xfrm>
            <a:off x="9166860" y="647481"/>
            <a:ext cx="2576590" cy="1808576"/>
          </a:xfrm>
          <a:prstGeom prst="rect">
            <a:avLst/>
          </a:prstGeom>
        </p:spPr>
      </p:pic>
      <p:pic>
        <p:nvPicPr>
          <p:cNvPr id="10" name="Picture 9">
            <a:extLst>
              <a:ext uri="{FF2B5EF4-FFF2-40B4-BE49-F238E27FC236}">
                <a16:creationId xmlns:a16="http://schemas.microsoft.com/office/drawing/2014/main" id="{40EF7FEA-F54D-306A-6B2D-A11DD85BD92D}"/>
              </a:ext>
            </a:extLst>
          </p:cNvPr>
          <p:cNvPicPr>
            <a:picLocks noChangeAspect="1"/>
          </p:cNvPicPr>
          <p:nvPr/>
        </p:nvPicPr>
        <p:blipFill>
          <a:blip r:embed="rId4">
            <a:extLst>
              <a:ext uri="{28A0092B-C50C-407E-A947-70E740481C1C}">
                <a14:useLocalDpi xmlns:a14="http://schemas.microsoft.com/office/drawing/2010/main" val="0"/>
              </a:ext>
            </a:extLst>
          </a:blip>
          <a:srcRect l="2830" t="22449" r="4589" b="3653"/>
          <a:stretch>
            <a:fillRect/>
          </a:stretch>
        </p:blipFill>
        <p:spPr>
          <a:xfrm>
            <a:off x="8995410" y="4585352"/>
            <a:ext cx="2951627" cy="1703854"/>
          </a:xfrm>
          <a:prstGeom prst="rect">
            <a:avLst/>
          </a:prstGeom>
        </p:spPr>
      </p:pic>
      <p:pic>
        <p:nvPicPr>
          <p:cNvPr id="12" name="Picture 11">
            <a:extLst>
              <a:ext uri="{FF2B5EF4-FFF2-40B4-BE49-F238E27FC236}">
                <a16:creationId xmlns:a16="http://schemas.microsoft.com/office/drawing/2014/main" id="{1EDA6E20-545C-9088-A10D-EB62ABF3B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633" y="1299619"/>
            <a:ext cx="3103245" cy="4137660"/>
          </a:xfrm>
          <a:prstGeom prst="rect">
            <a:avLst/>
          </a:prstGeom>
        </p:spPr>
      </p:pic>
      <p:pic>
        <p:nvPicPr>
          <p:cNvPr id="14" name="Picture 13">
            <a:extLst>
              <a:ext uri="{FF2B5EF4-FFF2-40B4-BE49-F238E27FC236}">
                <a16:creationId xmlns:a16="http://schemas.microsoft.com/office/drawing/2014/main" id="{02D89356-27AE-4560-D9F4-DF08ED27A7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6860" y="2658406"/>
            <a:ext cx="2576590" cy="1724597"/>
          </a:xfrm>
          <a:prstGeom prst="rect">
            <a:avLst/>
          </a:prstGeom>
        </p:spPr>
      </p:pic>
      <p:pic>
        <p:nvPicPr>
          <p:cNvPr id="18" name="Picture 17">
            <a:extLst>
              <a:ext uri="{FF2B5EF4-FFF2-40B4-BE49-F238E27FC236}">
                <a16:creationId xmlns:a16="http://schemas.microsoft.com/office/drawing/2014/main" id="{06CFFA94-6CFF-8DA5-A244-377E0DFBE227}"/>
              </a:ext>
            </a:extLst>
          </p:cNvPr>
          <p:cNvPicPr>
            <a:picLocks noChangeAspect="1"/>
          </p:cNvPicPr>
          <p:nvPr/>
        </p:nvPicPr>
        <p:blipFill>
          <a:blip r:embed="rId7"/>
          <a:stretch>
            <a:fillRect/>
          </a:stretch>
        </p:blipFill>
        <p:spPr>
          <a:xfrm>
            <a:off x="618079" y="4133210"/>
            <a:ext cx="2295845" cy="1686160"/>
          </a:xfrm>
          <a:prstGeom prst="rect">
            <a:avLst/>
          </a:prstGeom>
        </p:spPr>
      </p:pic>
      <p:pic>
        <p:nvPicPr>
          <p:cNvPr id="20" name="Picture 19">
            <a:extLst>
              <a:ext uri="{FF2B5EF4-FFF2-40B4-BE49-F238E27FC236}">
                <a16:creationId xmlns:a16="http://schemas.microsoft.com/office/drawing/2014/main" id="{E4FE7B68-26CA-CAB3-F323-5EA67422DC0F}"/>
              </a:ext>
            </a:extLst>
          </p:cNvPr>
          <p:cNvPicPr>
            <a:picLocks noChangeAspect="1"/>
          </p:cNvPicPr>
          <p:nvPr/>
        </p:nvPicPr>
        <p:blipFill>
          <a:blip r:embed="rId8"/>
          <a:stretch>
            <a:fillRect/>
          </a:stretch>
        </p:blipFill>
        <p:spPr>
          <a:xfrm>
            <a:off x="3502275" y="4198493"/>
            <a:ext cx="1368693" cy="714475"/>
          </a:xfrm>
          <a:prstGeom prst="rect">
            <a:avLst/>
          </a:prstGeom>
        </p:spPr>
      </p:pic>
      <p:pic>
        <p:nvPicPr>
          <p:cNvPr id="22" name="Picture 21">
            <a:extLst>
              <a:ext uri="{FF2B5EF4-FFF2-40B4-BE49-F238E27FC236}">
                <a16:creationId xmlns:a16="http://schemas.microsoft.com/office/drawing/2014/main" id="{0543B6BB-C766-D0DF-8036-3332F8DB9751}"/>
              </a:ext>
            </a:extLst>
          </p:cNvPr>
          <p:cNvPicPr>
            <a:picLocks noChangeAspect="1"/>
          </p:cNvPicPr>
          <p:nvPr/>
        </p:nvPicPr>
        <p:blipFill>
          <a:blip r:embed="rId9"/>
          <a:stretch>
            <a:fillRect/>
          </a:stretch>
        </p:blipFill>
        <p:spPr>
          <a:xfrm>
            <a:off x="3504895" y="5054100"/>
            <a:ext cx="1366073" cy="794229"/>
          </a:xfrm>
          <a:prstGeom prst="rect">
            <a:avLst/>
          </a:prstGeom>
        </p:spPr>
      </p:pic>
    </p:spTree>
    <p:extLst>
      <p:ext uri="{BB962C8B-B14F-4D97-AF65-F5344CB8AC3E}">
        <p14:creationId xmlns:p14="http://schemas.microsoft.com/office/powerpoint/2010/main" val="959286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p:cNvSpPr>
          <p:nvPr>
            <p:ph type="title" idx="4294967295"/>
          </p:nvPr>
        </p:nvSpPr>
        <p:spPr>
          <a:xfrm>
            <a:off x="598488" y="836613"/>
            <a:ext cx="11593512" cy="2447925"/>
          </a:xfrm>
          <a:prstGeom prst="rect">
            <a:avLst/>
          </a:prstGeom>
          <a:noFill/>
          <a:ln w="0">
            <a:noFill/>
          </a:ln>
        </p:spPr>
        <p:txBody>
          <a:bodyPr lIns="91440" tIns="45720" rIns="91440" bIns="45720" anchor="b">
            <a:normAutofit/>
          </a:bodyPr>
          <a:lstStyle/>
          <a:p>
            <a:pPr indent="0" algn="ctr" defTabSz="685800">
              <a:lnSpc>
                <a:spcPct val="100000"/>
              </a:lnSpc>
              <a:buNone/>
              <a:tabLst>
                <a:tab pos="0" algn="l"/>
              </a:tabLst>
            </a:pPr>
            <a:r>
              <a:rPr lang="en-GB" sz="5400" b="0" u="none" strike="noStrike" dirty="0">
                <a:solidFill>
                  <a:schemeClr val="bg1"/>
                </a:solidFill>
                <a:effectLst/>
                <a:uFillTx/>
                <a:latin typeface="Candara"/>
              </a:rPr>
              <a:t>Professional Resources</a:t>
            </a:r>
            <a:endParaRPr lang="de-DE" sz="5400" b="0" u="none" strike="noStrike" dirty="0">
              <a:solidFill>
                <a:schemeClr val="bg1"/>
              </a:solidFill>
              <a:effectLst/>
              <a:uFillTx/>
              <a:latin typeface="Candar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PlaceHolder 2"/>
          <p:cNvSpPr>
            <a:spLocks noGrp="1"/>
          </p:cNvSpPr>
          <p:nvPr>
            <p:ph type="body"/>
          </p:nvPr>
        </p:nvSpPr>
        <p:spPr>
          <a:xfrm>
            <a:off x="250920" y="1375200"/>
            <a:ext cx="5036304" cy="647206"/>
          </a:xfrm>
          <a:prstGeom prst="rect">
            <a:avLst/>
          </a:prstGeom>
          <a:noFill/>
          <a:ln w="0">
            <a:noFill/>
          </a:ln>
        </p:spPr>
        <p:txBody>
          <a:bodyPr lIns="91440" tIns="45720" rIns="91440" bIns="45720" anchor="b">
            <a:noAutofit/>
          </a:bodyPr>
          <a:lstStyle/>
          <a:p>
            <a:pPr indent="0" algn="l" defTabSz="685800">
              <a:lnSpc>
                <a:spcPct val="100000"/>
              </a:lnSpc>
              <a:spcBef>
                <a:spcPts val="479"/>
              </a:spcBef>
              <a:buNone/>
              <a:tabLst>
                <a:tab pos="0" algn="l"/>
              </a:tabLst>
            </a:pPr>
            <a:r>
              <a:rPr lang="en-US" sz="2400" b="1" u="none" strike="noStrike" dirty="0">
                <a:solidFill>
                  <a:schemeClr val="dk2"/>
                </a:solidFill>
                <a:effectLst/>
                <a:uFillTx/>
                <a:latin typeface="Candara"/>
              </a:rPr>
              <a:t>IIOM Partnership</a:t>
            </a:r>
            <a:endParaRPr lang="en-US" sz="2400" b="0" u="none" strike="noStrike" dirty="0">
              <a:solidFill>
                <a:schemeClr val="dk2"/>
              </a:solidFill>
              <a:effectLst/>
              <a:uFillTx/>
              <a:latin typeface="Candara"/>
            </a:endParaRPr>
          </a:p>
        </p:txBody>
      </p:sp>
      <p:sp>
        <p:nvSpPr>
          <p:cNvPr id="603" name="PlaceHolder 1"/>
          <p:cNvSpPr>
            <a:spLocks noGrp="1"/>
          </p:cNvSpPr>
          <p:nvPr>
            <p:ph type="title" idx="4294967295"/>
          </p:nvPr>
        </p:nvSpPr>
        <p:spPr>
          <a:xfrm>
            <a:off x="1676400" y="-14288"/>
            <a:ext cx="10515600" cy="1323976"/>
          </a:xfrm>
          <a:prstGeom prst="rect">
            <a:avLst/>
          </a:prstGeom>
          <a:noFill/>
          <a:ln w="0">
            <a:noFill/>
          </a:ln>
        </p:spPr>
        <p:txBody>
          <a:bodyPr lIns="91440" tIns="45720" rIns="91440" bIns="45720" anchor="ctr">
            <a:noAutofit/>
          </a:bodyPr>
          <a:lstStyle/>
          <a:p>
            <a:pPr indent="0" algn="ctr" defTabSz="685800">
              <a:lnSpc>
                <a:spcPct val="100000"/>
              </a:lnSpc>
              <a:buNone/>
              <a:tabLst>
                <a:tab pos="0" algn="l"/>
              </a:tabLst>
            </a:pPr>
            <a:r>
              <a:rPr lang="en-US" sz="3300" b="0" u="none" strike="noStrike">
                <a:solidFill>
                  <a:srgbClr val="FFFFFF"/>
                </a:solidFill>
                <a:effectLst/>
                <a:uFillTx/>
                <a:latin typeface="Candara"/>
              </a:rPr>
              <a:t>AMSYS Obsolescence Community</a:t>
            </a:r>
          </a:p>
        </p:txBody>
      </p:sp>
      <p:sp>
        <p:nvSpPr>
          <p:cNvPr id="607" name="PlaceHolder 3"/>
          <p:cNvSpPr>
            <a:spLocks noGrp="1"/>
          </p:cNvSpPr>
          <p:nvPr>
            <p:ph idx="4294967295"/>
          </p:nvPr>
        </p:nvSpPr>
        <p:spPr>
          <a:xfrm>
            <a:off x="461160" y="2116379"/>
            <a:ext cx="5157788" cy="3921125"/>
          </a:xfrm>
          <a:prstGeom prst="rect">
            <a:avLst/>
          </a:prstGeom>
          <a:noFill/>
          <a:ln w="0">
            <a:noFill/>
          </a:ln>
        </p:spPr>
        <p:txBody>
          <a:bodyPr lIns="91440" tIns="45720" rIns="91440" bIns="45720" anchor="t">
            <a:noAutofit/>
          </a:bodyPr>
          <a:lstStyle/>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dirty="0">
                <a:solidFill>
                  <a:schemeClr val="dk2"/>
                </a:solidFill>
                <a:effectLst/>
                <a:uFillTx/>
                <a:latin typeface="Candara"/>
              </a:rPr>
              <a:t>Validated Membership Base</a:t>
            </a:r>
          </a:p>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dirty="0">
                <a:solidFill>
                  <a:schemeClr val="dk2"/>
                </a:solidFill>
                <a:effectLst/>
                <a:uFillTx/>
                <a:latin typeface="Candara"/>
              </a:rPr>
              <a:t>Real People, Community, Comradery</a:t>
            </a:r>
          </a:p>
          <a:p>
            <a:pPr indent="0" algn="l" defTabSz="685800">
              <a:lnSpc>
                <a:spcPct val="100000"/>
              </a:lnSpc>
              <a:spcBef>
                <a:spcPts val="360"/>
              </a:spcBef>
              <a:buNone/>
              <a:tabLst>
                <a:tab pos="0" algn="l"/>
              </a:tabLst>
            </a:pPr>
            <a:endParaRPr lang="en-US" sz="1800" b="0" u="none" strike="noStrike" dirty="0">
              <a:solidFill>
                <a:schemeClr val="dk2"/>
              </a:solidFill>
              <a:effectLst/>
              <a:uFillTx/>
              <a:latin typeface="Candara"/>
            </a:endParaRPr>
          </a:p>
        </p:txBody>
      </p:sp>
      <p:pic>
        <p:nvPicPr>
          <p:cNvPr id="605" name="Content Placeholder 16"/>
          <p:cNvPicPr/>
          <p:nvPr/>
        </p:nvPicPr>
        <p:blipFill>
          <a:blip r:embed="rId2"/>
          <a:stretch/>
        </p:blipFill>
        <p:spPr>
          <a:xfrm>
            <a:off x="6960240" y="2793240"/>
            <a:ext cx="4770000" cy="3947400"/>
          </a:xfrm>
          <a:prstGeom prst="rect">
            <a:avLst/>
          </a:prstGeom>
          <a:noFill/>
          <a:ln w="0">
            <a:noFill/>
          </a:ln>
        </p:spPr>
      </p:pic>
      <p:pic>
        <p:nvPicPr>
          <p:cNvPr id="606" name="Picture 18"/>
          <p:cNvPicPr/>
          <p:nvPr/>
        </p:nvPicPr>
        <p:blipFill>
          <a:blip r:embed="rId3"/>
          <a:stretch/>
        </p:blipFill>
        <p:spPr>
          <a:xfrm>
            <a:off x="479520" y="487080"/>
            <a:ext cx="2460600" cy="702360"/>
          </a:xfrm>
          <a:prstGeom prst="rect">
            <a:avLst/>
          </a:prstGeom>
          <a:noFill/>
          <a:ln w="0">
            <a:noFill/>
          </a:ln>
        </p:spPr>
      </p:pic>
      <p:pic>
        <p:nvPicPr>
          <p:cNvPr id="608" name="Content Placeholder 10"/>
          <p:cNvPicPr/>
          <p:nvPr/>
        </p:nvPicPr>
        <p:blipFill>
          <a:blip r:embed="rId4"/>
          <a:srcRect b="4111"/>
          <a:stretch/>
        </p:blipFill>
        <p:spPr>
          <a:xfrm>
            <a:off x="7073640" y="1113480"/>
            <a:ext cx="4277880" cy="1679040"/>
          </a:xfrm>
          <a:prstGeom prst="rect">
            <a:avLst/>
          </a:prstGeom>
          <a:noFill/>
          <a:ln w="0">
            <a:noFill/>
          </a:ln>
        </p:spPr>
      </p:pic>
      <p:pic>
        <p:nvPicPr>
          <p:cNvPr id="609" name="Picture 23"/>
          <p:cNvPicPr/>
          <p:nvPr/>
        </p:nvPicPr>
        <p:blipFill>
          <a:blip r:embed="rId5"/>
          <a:stretch/>
        </p:blipFill>
        <p:spPr>
          <a:xfrm>
            <a:off x="839880" y="2997000"/>
            <a:ext cx="5447160" cy="2827080"/>
          </a:xfrm>
          <a:prstGeom prst="rect">
            <a:avLst/>
          </a:prstGeom>
          <a:noFill/>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2"/>
          <p:cNvSpPr>
            <a:spLocks noGrp="1"/>
          </p:cNvSpPr>
          <p:nvPr>
            <p:ph type="body"/>
          </p:nvPr>
        </p:nvSpPr>
        <p:spPr>
          <a:xfrm>
            <a:off x="250920" y="1375200"/>
            <a:ext cx="4809967" cy="3600360"/>
          </a:xfrm>
          <a:prstGeom prst="rect">
            <a:avLst/>
          </a:prstGeom>
          <a:noFill/>
          <a:ln w="0">
            <a:noFill/>
          </a:ln>
        </p:spPr>
        <p:txBody>
          <a:bodyPr lIns="91440" tIns="45720" rIns="91440" bIns="45720" anchor="t">
            <a:noAutofit/>
          </a:bodyPr>
          <a:lstStyle/>
          <a:p>
            <a:pPr marL="205920" indent="-205920" algn="l" defTabSz="685800">
              <a:lnSpc>
                <a:spcPct val="100000"/>
              </a:lnSpc>
              <a:spcBef>
                <a:spcPts val="360"/>
              </a:spcBef>
              <a:buClr>
                <a:srgbClr val="31B6FD"/>
              </a:buClr>
              <a:buFont typeface="Symbol" charset="2"/>
              <a:buChar char=""/>
            </a:pPr>
            <a:r>
              <a:rPr lang="en-US" sz="1800" b="0" u="none" strike="noStrike" dirty="0">
                <a:solidFill>
                  <a:schemeClr val="dk2"/>
                </a:solidFill>
                <a:effectLst/>
                <a:uFillTx/>
                <a:latin typeface="Candara"/>
              </a:rPr>
              <a:t>Join the DAU Webinar</a:t>
            </a:r>
            <a:endParaRPr lang="de-DE" sz="1800" b="0" u="none" strike="noStrike" dirty="0">
              <a:solidFill>
                <a:schemeClr val="dk2"/>
              </a:solidFill>
              <a:effectLst/>
              <a:uFillTx/>
              <a:latin typeface="Candara"/>
            </a:endParaRPr>
          </a:p>
          <a:p>
            <a:pPr marL="641880" lvl="2" indent="-171360" algn="l" defTabSz="685800">
              <a:lnSpc>
                <a:spcPct val="100000"/>
              </a:lnSpc>
              <a:spcBef>
                <a:spcPts val="300"/>
              </a:spcBef>
              <a:buClr>
                <a:srgbClr val="31B6FD"/>
              </a:buClr>
              <a:buFont typeface="Symbol" charset="2"/>
              <a:buChar char=""/>
            </a:pPr>
            <a:r>
              <a:rPr lang="en-US" sz="1500" b="0" u="none" strike="noStrike" dirty="0">
                <a:solidFill>
                  <a:schemeClr val="dk2"/>
                </a:solidFill>
                <a:effectLst/>
                <a:uFillTx/>
                <a:latin typeface="Candara"/>
              </a:rPr>
              <a:t>Effective Communication: Increase the Impact of Your Ideas!</a:t>
            </a:r>
          </a:p>
          <a:p>
            <a:pPr marL="641880" lvl="2" indent="-171360" algn="l" defTabSz="685800">
              <a:lnSpc>
                <a:spcPct val="100000"/>
              </a:lnSpc>
              <a:spcBef>
                <a:spcPts val="300"/>
              </a:spcBef>
              <a:buClr>
                <a:srgbClr val="31B6FD"/>
              </a:buClr>
              <a:buFont typeface="Symbol" charset="2"/>
              <a:buChar char=""/>
            </a:pPr>
            <a:endParaRPr lang="de-DE" sz="1500" b="0" u="none" strike="noStrike" dirty="0">
              <a:solidFill>
                <a:schemeClr val="dk2"/>
              </a:solidFill>
              <a:effectLst/>
              <a:uFillTx/>
              <a:latin typeface="Candara"/>
            </a:endParaRPr>
          </a:p>
          <a:p>
            <a:pPr marL="205920" indent="-205920" algn="l" defTabSz="685800">
              <a:lnSpc>
                <a:spcPct val="100000"/>
              </a:lnSpc>
              <a:spcBef>
                <a:spcPts val="360"/>
              </a:spcBef>
              <a:buClr>
                <a:srgbClr val="31B6FD"/>
              </a:buClr>
              <a:buFont typeface="Symbol" charset="2"/>
              <a:buChar char=""/>
              <a:tabLst>
                <a:tab pos="0" algn="l"/>
              </a:tabLst>
            </a:pPr>
            <a:r>
              <a:rPr lang="en-US" dirty="0"/>
              <a:t>April</a:t>
            </a:r>
            <a:r>
              <a:rPr lang="en-US" sz="1800" b="0" u="none" strike="noStrike" dirty="0">
                <a:solidFill>
                  <a:schemeClr val="dk2"/>
                </a:solidFill>
                <a:effectLst/>
                <a:uFillTx/>
                <a:latin typeface="Candara"/>
              </a:rPr>
              <a:t> 16</a:t>
            </a:r>
            <a:r>
              <a:rPr lang="en-US" sz="1800" b="0" u="none" strike="noStrike" baseline="30000" dirty="0">
                <a:solidFill>
                  <a:schemeClr val="dk2"/>
                </a:solidFill>
                <a:effectLst/>
                <a:uFillTx/>
                <a:latin typeface="Candara"/>
              </a:rPr>
              <a:t>th</a:t>
            </a:r>
            <a:r>
              <a:rPr lang="en-US" sz="1800" b="0" u="none" strike="noStrike" dirty="0">
                <a:solidFill>
                  <a:schemeClr val="dk2"/>
                </a:solidFill>
                <a:effectLst/>
                <a:uFillTx/>
                <a:latin typeface="Candara"/>
              </a:rPr>
              <a:t> – 1p - 2:30p EST</a:t>
            </a:r>
            <a:endParaRPr lang="de-DE" sz="1800" b="0" u="none" strike="noStrike" dirty="0">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dirty="0">
              <a:solidFill>
                <a:schemeClr val="dk2"/>
              </a:solidFill>
              <a:effectLst/>
              <a:uFillTx/>
              <a:latin typeface="Candara"/>
            </a:endParaRPr>
          </a:p>
          <a:p>
            <a:pPr marL="205920" indent="-205920" algn="l" defTabSz="685800">
              <a:lnSpc>
                <a:spcPct val="100000"/>
              </a:lnSpc>
              <a:spcBef>
                <a:spcPts val="320"/>
              </a:spcBef>
              <a:buClr>
                <a:srgbClr val="31B6FD"/>
              </a:buClr>
              <a:buFont typeface="Symbol" charset="2"/>
              <a:buChar char=""/>
              <a:tabLst>
                <a:tab pos="0" algn="l"/>
              </a:tabLst>
            </a:pPr>
            <a:r>
              <a:rPr lang="en-US" sz="1600" u="sng" dirty="0"/>
              <a:t>https://www.waru.edu/events/effective-communication-increase-impact-your-ideas-0</a:t>
            </a:r>
            <a:endParaRPr lang="de-DE" sz="1600" b="0" u="none" strike="noStrike" dirty="0">
              <a:solidFill>
                <a:schemeClr val="dk2"/>
              </a:solidFill>
              <a:effectLst/>
              <a:uFillTx/>
              <a:latin typeface="Candara"/>
            </a:endParaRPr>
          </a:p>
        </p:txBody>
      </p:sp>
      <p:sp>
        <p:nvSpPr>
          <p:cNvPr id="610" name="PlaceHolder 1"/>
          <p:cNvSpPr>
            <a:spLocks noGrp="1"/>
          </p:cNvSpPr>
          <p:nvPr>
            <p:ph type="title" idx="4294967295"/>
          </p:nvPr>
        </p:nvSpPr>
        <p:spPr>
          <a:xfrm>
            <a:off x="282575" y="115888"/>
            <a:ext cx="11909425" cy="66675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DAU Webinar</a:t>
            </a:r>
            <a:endParaRPr lang="de-DE" sz="2700" b="0" u="none" strike="noStrike">
              <a:solidFill>
                <a:srgbClr val="FFFFFF"/>
              </a:solidFill>
              <a:effectLst/>
              <a:uFillTx/>
              <a:latin typeface="Candara"/>
            </a:endParaRPr>
          </a:p>
        </p:txBody>
      </p:sp>
      <p:sp>
        <p:nvSpPr>
          <p:cNvPr id="612" name="Rectangle: Rounded Corners 12"/>
          <p:cNvSpPr/>
          <p:nvPr/>
        </p:nvSpPr>
        <p:spPr>
          <a:xfrm>
            <a:off x="282240" y="4653000"/>
            <a:ext cx="3724920" cy="647280"/>
          </a:xfrm>
          <a:prstGeom prst="roundRect">
            <a:avLst>
              <a:gd name="adj" fmla="val 16667"/>
            </a:avLst>
          </a:prstGeom>
          <a:solidFill>
            <a:srgbClr val="31B6FD"/>
          </a:solidFill>
          <a:ln>
            <a:solidFill>
              <a:srgbClr val="0E374E"/>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u="none" strike="noStrike">
                <a:solidFill>
                  <a:schemeClr val="lt1"/>
                </a:solidFill>
                <a:effectLst/>
                <a:uFillTx/>
                <a:latin typeface="Candara"/>
              </a:rPr>
              <a:t>See Archive Online</a:t>
            </a:r>
            <a:endParaRPr lang="en-US" sz="1800" b="0" u="none" strike="noStrike">
              <a:solidFill>
                <a:srgbClr val="000000"/>
              </a:solidFill>
              <a:effectLst/>
              <a:uFillTx/>
              <a:latin typeface="Arial"/>
            </a:endParaRPr>
          </a:p>
        </p:txBody>
      </p:sp>
      <p:sp>
        <p:nvSpPr>
          <p:cNvPr id="613" name="TextBox 3"/>
          <p:cNvSpPr/>
          <p:nvPr/>
        </p:nvSpPr>
        <p:spPr>
          <a:xfrm>
            <a:off x="5215680" y="3615120"/>
            <a:ext cx="646329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400" b="0" u="none" strike="noStrike" dirty="0">
                <a:solidFill>
                  <a:schemeClr val="dk1"/>
                </a:solidFill>
                <a:effectLst/>
                <a:uFillTx/>
                <a:latin typeface="Candara"/>
              </a:rPr>
              <a:t>Learn about unique perspectives to recalibrate your understanding of effective communication. Leveraging skills from a variety of disciplines such as psychology, copywriting, negotiation, and storytelling, this presentation delivers specific and actionable guidance to improve emails, presentations, speaking for an audience, and the critical skill of active listening. A robust and dynamic list of resources and references will be included from books, lectures, videos, academia, and interviews.</a:t>
            </a:r>
            <a:endParaRPr lang="en-US" sz="1400" b="0" u="none" strike="noStrike" dirty="0">
              <a:solidFill>
                <a:srgbClr val="000000"/>
              </a:solidFill>
              <a:effectLst/>
              <a:uFillTx/>
              <a:latin typeface="Arial"/>
            </a:endParaRPr>
          </a:p>
        </p:txBody>
      </p:sp>
      <p:pic>
        <p:nvPicPr>
          <p:cNvPr id="3" name="Picture 2">
            <a:extLst>
              <a:ext uri="{FF2B5EF4-FFF2-40B4-BE49-F238E27FC236}">
                <a16:creationId xmlns:a16="http://schemas.microsoft.com/office/drawing/2014/main" id="{229F8967-F073-0183-D0C2-2367F927FEF5}"/>
              </a:ext>
            </a:extLst>
          </p:cNvPr>
          <p:cNvPicPr>
            <a:picLocks noChangeAspect="1"/>
          </p:cNvPicPr>
          <p:nvPr/>
        </p:nvPicPr>
        <p:blipFill>
          <a:blip r:embed="rId2"/>
          <a:stretch>
            <a:fillRect/>
          </a:stretch>
        </p:blipFill>
        <p:spPr>
          <a:xfrm>
            <a:off x="5215680" y="1181965"/>
            <a:ext cx="6336000" cy="2244875"/>
          </a:xfrm>
          <a:prstGeom prst="rect">
            <a:avLst/>
          </a:prstGeom>
        </p:spPr>
      </p:pic>
      <p:sp>
        <p:nvSpPr>
          <p:cNvPr id="6" name="TextBox 3">
            <a:extLst>
              <a:ext uri="{FF2B5EF4-FFF2-40B4-BE49-F238E27FC236}">
                <a16:creationId xmlns:a16="http://schemas.microsoft.com/office/drawing/2014/main" id="{09138223-5ECE-1B25-3A32-539C5C68FAFE}"/>
              </a:ext>
            </a:extLst>
          </p:cNvPr>
          <p:cNvSpPr/>
          <p:nvPr/>
        </p:nvSpPr>
        <p:spPr>
          <a:xfrm>
            <a:off x="7819103" y="5050810"/>
            <a:ext cx="4090657" cy="175287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900" b="0" u="none" strike="noStrike" dirty="0">
                <a:solidFill>
                  <a:schemeClr val="dk1"/>
                </a:solidFill>
                <a:effectLst/>
                <a:uFillTx/>
                <a:latin typeface="Candara"/>
              </a:rPr>
              <a:t>Kevin </a:t>
            </a:r>
            <a:r>
              <a:rPr lang="en-US" sz="900" b="0" u="none" strike="noStrike" dirty="0" err="1">
                <a:solidFill>
                  <a:schemeClr val="dk1"/>
                </a:solidFill>
                <a:effectLst/>
                <a:uFillTx/>
                <a:latin typeface="Candara"/>
              </a:rPr>
              <a:t>Boenning</a:t>
            </a:r>
            <a:r>
              <a:rPr lang="en-US" sz="900" b="0" u="none" strike="noStrike" dirty="0">
                <a:solidFill>
                  <a:schemeClr val="dk1"/>
                </a:solidFill>
                <a:effectLst/>
                <a:uFillTx/>
                <a:latin typeface="Candara"/>
              </a:rPr>
              <a:t> started working with the Department of Defense in 2020 as the United States Army Command, Control, Communication, Computers, Cyber, Intelligence, Surveillance and Reconnaissance (C5ISR) Center DMSMS Team Lead. Within his first year, the DMSMS Working Group increased the number of completed DMSMS Management Plans by 300% compared to the previous 24 months and in 2021 his team received the DMSMS Team Achievement Award. A champion of workforce development, he's coordinated several seminars that enhance the knowledge and skill set of C5ISR Center personnel on topics such as Electronic Part Obsolescence Management, Counterfeit Parts, Parts Research &amp; Technical Documentation, DMSMS Contract Language, and International Institute of Obsolescence Management (IIOM) training. He is a graduate of the University of Maryland, Baltimore County's Mechanical Engineering program. </a:t>
            </a:r>
            <a:endParaRPr lang="en-US" sz="900" b="0" u="none" strike="noStrike" dirty="0">
              <a:solidFill>
                <a:srgbClr val="000000"/>
              </a:solidFill>
              <a:effectLst/>
              <a:uFillTx/>
              <a:latin typeface="Arial"/>
            </a:endParaRPr>
          </a:p>
        </p:txBody>
      </p:sp>
      <p:pic>
        <p:nvPicPr>
          <p:cNvPr id="8" name="Picture 7">
            <a:extLst>
              <a:ext uri="{FF2B5EF4-FFF2-40B4-BE49-F238E27FC236}">
                <a16:creationId xmlns:a16="http://schemas.microsoft.com/office/drawing/2014/main" id="{0C596971-113C-E0FD-C293-41B88BF96FE1}"/>
              </a:ext>
            </a:extLst>
          </p:cNvPr>
          <p:cNvPicPr>
            <a:picLocks noChangeAspect="1"/>
          </p:cNvPicPr>
          <p:nvPr/>
        </p:nvPicPr>
        <p:blipFill>
          <a:blip r:embed="rId3"/>
          <a:stretch>
            <a:fillRect/>
          </a:stretch>
        </p:blipFill>
        <p:spPr>
          <a:xfrm>
            <a:off x="4420790" y="5050810"/>
            <a:ext cx="3398314" cy="431990"/>
          </a:xfrm>
          <a:prstGeom prst="rect">
            <a:avLst/>
          </a:prstGeom>
        </p:spPr>
      </p:pic>
      <p:pic>
        <p:nvPicPr>
          <p:cNvPr id="10" name="Picture 9">
            <a:extLst>
              <a:ext uri="{FF2B5EF4-FFF2-40B4-BE49-F238E27FC236}">
                <a16:creationId xmlns:a16="http://schemas.microsoft.com/office/drawing/2014/main" id="{A01094DC-F470-EDAB-8320-90E5D6E0AFCD}"/>
              </a:ext>
            </a:extLst>
          </p:cNvPr>
          <p:cNvPicPr>
            <a:picLocks noChangeAspect="1"/>
          </p:cNvPicPr>
          <p:nvPr/>
        </p:nvPicPr>
        <p:blipFill>
          <a:blip r:embed="rId4"/>
          <a:stretch>
            <a:fillRect/>
          </a:stretch>
        </p:blipFill>
        <p:spPr>
          <a:xfrm>
            <a:off x="6682428" y="5418335"/>
            <a:ext cx="852623" cy="128756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685800">
              <a:lnSpc>
                <a:spcPct val="100000"/>
              </a:lnSpc>
              <a:buNone/>
              <a:tabLst>
                <a:tab pos="0" algn="l"/>
              </a:tabLst>
            </a:pPr>
            <a:r>
              <a:rPr lang="en-US" sz="3300" b="0" u="none" strike="noStrike" dirty="0">
                <a:solidFill>
                  <a:srgbClr val="FFFFFF"/>
                </a:solidFill>
                <a:effectLst/>
                <a:uFillTx/>
                <a:latin typeface="Candara"/>
              </a:rPr>
              <a:t>Paper Spotlight – Universal Decay &amp; </a:t>
            </a:r>
            <a:r>
              <a:rPr lang="en-US" sz="3300" b="0" u="none" strike="noStrike" dirty="0" err="1">
                <a:solidFill>
                  <a:srgbClr val="FFFFFF"/>
                </a:solidFill>
                <a:effectLst/>
                <a:uFillTx/>
                <a:latin typeface="Candara"/>
              </a:rPr>
              <a:t>eTRL</a:t>
            </a:r>
            <a:endParaRPr lang="en-US" sz="3300" b="0" u="none" strike="noStrike" dirty="0">
              <a:solidFill>
                <a:srgbClr val="FFFFFF"/>
              </a:solidFill>
              <a:effectLst/>
              <a:uFillTx/>
              <a:latin typeface="Candara"/>
            </a:endParaRPr>
          </a:p>
        </p:txBody>
      </p:sp>
      <p:sp>
        <p:nvSpPr>
          <p:cNvPr id="618" name="PlaceHolder 3"/>
          <p:cNvSpPr>
            <a:spLocks noGrp="1"/>
          </p:cNvSpPr>
          <p:nvPr>
            <p:ph sz="quarter" idx="13"/>
          </p:nvPr>
        </p:nvSpPr>
        <p:spPr>
          <a:xfrm>
            <a:off x="251038" y="1375344"/>
            <a:ext cx="4755527" cy="3600946"/>
          </a:xfrm>
          <a:prstGeom prst="rect">
            <a:avLst/>
          </a:prstGeom>
          <a:noFill/>
          <a:ln w="0">
            <a:noFill/>
          </a:ln>
        </p:spPr>
        <p:txBody>
          <a:bodyPr lIns="91440" tIns="45720" rIns="91440" bIns="45720" anchor="t">
            <a:noAutofit/>
          </a:bodyPr>
          <a:lstStyle/>
          <a:p>
            <a:pPr marL="205920" indent="-205920" algn="l" defTabSz="685800">
              <a:lnSpc>
                <a:spcPct val="100000"/>
              </a:lnSpc>
              <a:spcBef>
                <a:spcPts val="360"/>
              </a:spcBef>
              <a:buClr>
                <a:srgbClr val="31B6FD"/>
              </a:buClr>
              <a:buFont typeface="Symbol" charset="2"/>
              <a:buChar char=""/>
              <a:tabLst>
                <a:tab pos="0" algn="l"/>
              </a:tabLst>
            </a:pPr>
            <a:r>
              <a:rPr lang="en-US" sz="1200" b="0" u="none" strike="noStrike" dirty="0">
                <a:solidFill>
                  <a:schemeClr val="dk2"/>
                </a:solidFill>
                <a:effectLst/>
                <a:uFillTx/>
                <a:latin typeface="Candara"/>
              </a:rPr>
              <a:t>Proposes a universal methodology for predicting when systems, skills, structures, and strategies become obsolete — before failure forces the conversation. The framework applies exponential decay mathematics across ten domains and proposes a single Predictive Obsolescence Score that works whether you are managing a data pipeline, a bridge, a workforce, or a regulation</a:t>
            </a:r>
          </a:p>
          <a:p>
            <a:pPr marL="205920" indent="-205920" defTabSz="685800">
              <a:lnSpc>
                <a:spcPct val="100000"/>
              </a:lnSpc>
              <a:spcBef>
                <a:spcPts val="360"/>
              </a:spcBef>
              <a:buClr>
                <a:srgbClr val="31B6FD"/>
              </a:buClr>
              <a:buFont typeface="Symbol" charset="2"/>
              <a:buChar char=""/>
              <a:tabLst>
                <a:tab pos="0" algn="l"/>
              </a:tabLst>
            </a:pPr>
            <a:r>
              <a:rPr lang="en-US" sz="1200" dirty="0">
                <a:solidFill>
                  <a:schemeClr val="dk2"/>
                </a:solidFill>
                <a:hlinkClick r:id="rId2"/>
              </a:rPr>
              <a:t>LinkedIn: Steven More - Predictive Obsolescence: A Universal Decay Intelligence Framework</a:t>
            </a:r>
            <a:r>
              <a:rPr lang="en-US" sz="1200" dirty="0">
                <a:solidFill>
                  <a:schemeClr val="dk2"/>
                </a:solidFill>
              </a:rPr>
              <a:t> </a:t>
            </a:r>
            <a:endParaRPr lang="en-US" sz="1200" b="0" u="none" strike="noStrike" dirty="0">
              <a:solidFill>
                <a:schemeClr val="dk2"/>
              </a:solidFill>
              <a:effectLst/>
              <a:uFillTx/>
              <a:latin typeface="Candara"/>
            </a:endParaRPr>
          </a:p>
        </p:txBody>
      </p:sp>
      <p:sp>
        <p:nvSpPr>
          <p:cNvPr id="617" name="PlaceHolder 2"/>
          <p:cNvSpPr>
            <a:spLocks noGrp="1"/>
          </p:cNvSpPr>
          <p:nvPr>
            <p:ph type="body" idx="4294967295"/>
          </p:nvPr>
        </p:nvSpPr>
        <p:spPr>
          <a:xfrm>
            <a:off x="117695" y="862581"/>
            <a:ext cx="4560888" cy="512763"/>
          </a:xfrm>
          <a:prstGeom prst="rect">
            <a:avLst/>
          </a:prstGeom>
          <a:noFill/>
          <a:ln w="0">
            <a:noFill/>
          </a:ln>
        </p:spPr>
        <p:txBody>
          <a:bodyPr lIns="91440" tIns="45720" rIns="91440" bIns="45720" anchor="b">
            <a:noAutofit/>
          </a:bodyPr>
          <a:lstStyle/>
          <a:p>
            <a:pPr indent="0" algn="l" defTabSz="685800">
              <a:lnSpc>
                <a:spcPct val="100000"/>
              </a:lnSpc>
              <a:spcBef>
                <a:spcPts val="479"/>
              </a:spcBef>
              <a:buNone/>
              <a:tabLst>
                <a:tab pos="0" algn="l"/>
              </a:tabLst>
            </a:pPr>
            <a:r>
              <a:rPr lang="en-US" sz="2400" b="1" dirty="0">
                <a:solidFill>
                  <a:schemeClr val="dk2"/>
                </a:solidFill>
                <a:latin typeface="Candara"/>
              </a:rPr>
              <a:t>OM via Universal Decay Models</a:t>
            </a:r>
            <a:endParaRPr lang="en-US" sz="2400" b="0" u="none" strike="noStrike" dirty="0">
              <a:solidFill>
                <a:schemeClr val="dk2"/>
              </a:solidFill>
              <a:effectLst/>
              <a:uFillTx/>
              <a:latin typeface="Candara"/>
            </a:endParaRPr>
          </a:p>
        </p:txBody>
      </p:sp>
      <p:sp>
        <p:nvSpPr>
          <p:cNvPr id="2" name="PlaceHolder 2">
            <a:extLst>
              <a:ext uri="{FF2B5EF4-FFF2-40B4-BE49-F238E27FC236}">
                <a16:creationId xmlns:a16="http://schemas.microsoft.com/office/drawing/2014/main" id="{4CF37961-514F-4939-E52F-56DF7EF798F5}"/>
              </a:ext>
            </a:extLst>
          </p:cNvPr>
          <p:cNvSpPr txBox="1">
            <a:spLocks/>
          </p:cNvSpPr>
          <p:nvPr/>
        </p:nvSpPr>
        <p:spPr>
          <a:xfrm>
            <a:off x="7034543" y="1476708"/>
            <a:ext cx="4906419" cy="512763"/>
          </a:xfrm>
          <a:prstGeom prst="rect">
            <a:avLst/>
          </a:prstGeom>
          <a:noFill/>
          <a:ln w="0">
            <a:noFill/>
          </a:ln>
        </p:spPr>
        <p:txBody>
          <a:bodyPr lIns="91440" tIns="45720" rIns="91440" bIns="4572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defTabSz="685800">
              <a:lnSpc>
                <a:spcPct val="100000"/>
              </a:lnSpc>
              <a:spcBef>
                <a:spcPts val="479"/>
              </a:spcBef>
              <a:buFont typeface="Arial" panose="020B0604020202020204" pitchFamily="34" charset="0"/>
              <a:buNone/>
              <a:tabLst>
                <a:tab pos="0" algn="l"/>
              </a:tabLst>
            </a:pPr>
            <a:r>
              <a:rPr lang="en-US" sz="2400" b="1" dirty="0">
                <a:solidFill>
                  <a:schemeClr val="dk2"/>
                </a:solidFill>
                <a:latin typeface="Candara"/>
              </a:rPr>
              <a:t>Extended Tech. Readiness Levels</a:t>
            </a:r>
            <a:endParaRPr lang="en-US" sz="2400" dirty="0">
              <a:solidFill>
                <a:schemeClr val="dk2"/>
              </a:solidFill>
              <a:latin typeface="Candara"/>
            </a:endParaRPr>
          </a:p>
        </p:txBody>
      </p:sp>
      <p:pic>
        <p:nvPicPr>
          <p:cNvPr id="4" name="Picture 3">
            <a:extLst>
              <a:ext uri="{FF2B5EF4-FFF2-40B4-BE49-F238E27FC236}">
                <a16:creationId xmlns:a16="http://schemas.microsoft.com/office/drawing/2014/main" id="{A3B12BE2-972C-6D74-7E49-3B3CE70FE65F}"/>
              </a:ext>
            </a:extLst>
          </p:cNvPr>
          <p:cNvPicPr>
            <a:picLocks noChangeAspect="1"/>
          </p:cNvPicPr>
          <p:nvPr/>
        </p:nvPicPr>
        <p:blipFill>
          <a:blip r:embed="rId3"/>
          <a:stretch>
            <a:fillRect/>
          </a:stretch>
        </p:blipFill>
        <p:spPr>
          <a:xfrm>
            <a:off x="3761248" y="3857832"/>
            <a:ext cx="3119386" cy="189342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B600ED2-6668-F30F-FA8A-D564A68EBC70}"/>
              </a:ext>
            </a:extLst>
          </p:cNvPr>
          <p:cNvPicPr>
            <a:picLocks noChangeAspect="1"/>
          </p:cNvPicPr>
          <p:nvPr/>
        </p:nvPicPr>
        <p:blipFill>
          <a:blip r:embed="rId4"/>
          <a:stretch>
            <a:fillRect/>
          </a:stretch>
        </p:blipFill>
        <p:spPr>
          <a:xfrm>
            <a:off x="373607" y="3137228"/>
            <a:ext cx="3265072" cy="2548348"/>
          </a:xfrm>
          <a:prstGeom prst="rect">
            <a:avLst/>
          </a:prstGeom>
          <a:ln>
            <a:noFill/>
          </a:ln>
          <a:effectLst>
            <a:outerShdw blurRad="292100" dist="139700" dir="2700000" algn="tl" rotWithShape="0">
              <a:srgbClr val="333333">
                <a:alpha val="65000"/>
              </a:srgbClr>
            </a:outerShdw>
          </a:effectLst>
        </p:spPr>
      </p:pic>
      <p:sp>
        <p:nvSpPr>
          <p:cNvPr id="7" name="PlaceHolder 3">
            <a:extLst>
              <a:ext uri="{FF2B5EF4-FFF2-40B4-BE49-F238E27FC236}">
                <a16:creationId xmlns:a16="http://schemas.microsoft.com/office/drawing/2014/main" id="{DA8F40E3-49D6-32E5-E16F-C33EF6CA810B}"/>
              </a:ext>
            </a:extLst>
          </p:cNvPr>
          <p:cNvSpPr txBox="1">
            <a:spLocks/>
          </p:cNvSpPr>
          <p:nvPr/>
        </p:nvSpPr>
        <p:spPr>
          <a:xfrm>
            <a:off x="7185437" y="2084630"/>
            <a:ext cx="4755527" cy="3600946"/>
          </a:xfrm>
          <a:prstGeom prst="rect">
            <a:avLst/>
          </a:prstGeom>
          <a:noFill/>
          <a:ln w="0">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5920" indent="-205920" defTabSz="685800">
              <a:lnSpc>
                <a:spcPct val="100000"/>
              </a:lnSpc>
              <a:spcBef>
                <a:spcPts val="360"/>
              </a:spcBef>
              <a:buClr>
                <a:srgbClr val="31B6FD"/>
              </a:buClr>
              <a:buFont typeface="Symbol" charset="2"/>
              <a:buChar char=""/>
              <a:tabLst>
                <a:tab pos="0" algn="l"/>
              </a:tabLst>
            </a:pPr>
            <a:r>
              <a:rPr lang="en-US" sz="1200" dirty="0">
                <a:solidFill>
                  <a:schemeClr val="dk2"/>
                </a:solidFill>
                <a:latin typeface="Candara"/>
              </a:rPr>
              <a:t>Proposes a universal methodology for predicting when systems, skills, structures, and strategies become obsolete — before failure forces the conversation. The framework applies exponential decay mathematics across ten domains and proposes a single Predictive Obsolescence Score that works whether you are managing a data pipeline, a bridge, a workforce, or a regulation</a:t>
            </a:r>
          </a:p>
          <a:p>
            <a:pPr marL="205920" indent="-205920" defTabSz="685800">
              <a:lnSpc>
                <a:spcPct val="100000"/>
              </a:lnSpc>
              <a:spcBef>
                <a:spcPts val="360"/>
              </a:spcBef>
              <a:buClr>
                <a:srgbClr val="31B6FD"/>
              </a:buClr>
              <a:buFont typeface="Symbol" charset="2"/>
              <a:buChar char=""/>
              <a:tabLst>
                <a:tab pos="0" algn="l"/>
              </a:tabLst>
            </a:pPr>
            <a:r>
              <a:rPr lang="en-US" sz="1200" dirty="0">
                <a:solidFill>
                  <a:schemeClr val="dk2"/>
                </a:solidFill>
                <a:hlinkClick r:id="rId2"/>
              </a:rPr>
              <a:t>LinkedIn: Steven More - Predictive Obsolescence: A Universal Decay Intelligence Framework</a:t>
            </a:r>
            <a:r>
              <a:rPr lang="en-US" sz="1200" dirty="0">
                <a:solidFill>
                  <a:schemeClr val="dk2"/>
                </a:solidFill>
              </a:rPr>
              <a:t> </a:t>
            </a:r>
            <a:endParaRPr lang="en-US" sz="1200" dirty="0">
              <a:solidFill>
                <a:schemeClr val="dk2"/>
              </a:solidFill>
              <a:latin typeface="Candara"/>
            </a:endParaRPr>
          </a:p>
        </p:txBody>
      </p:sp>
      <p:sp>
        <p:nvSpPr>
          <p:cNvPr id="8" name="Rectangle 7">
            <a:extLst>
              <a:ext uri="{FF2B5EF4-FFF2-40B4-BE49-F238E27FC236}">
                <a16:creationId xmlns:a16="http://schemas.microsoft.com/office/drawing/2014/main" id="{97C1B543-561F-C980-7BB8-94AD4458D42F}"/>
              </a:ext>
            </a:extLst>
          </p:cNvPr>
          <p:cNvSpPr/>
          <p:nvPr/>
        </p:nvSpPr>
        <p:spPr>
          <a:xfrm>
            <a:off x="6645245" y="1989471"/>
            <a:ext cx="5141128"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Your text here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2"/>
          <p:cNvSpPr>
            <a:spLocks noGrp="1"/>
          </p:cNvSpPr>
          <p:nvPr>
            <p:ph type="body"/>
          </p:nvPr>
        </p:nvSpPr>
        <p:spPr>
          <a:xfrm>
            <a:off x="354600" y="1578594"/>
            <a:ext cx="5493240" cy="516974"/>
          </a:xfrm>
          <a:prstGeom prst="rect">
            <a:avLst/>
          </a:prstGeom>
          <a:noFill/>
          <a:ln w="0">
            <a:noFill/>
          </a:ln>
        </p:spPr>
        <p:txBody>
          <a:bodyPr lIns="91440" tIns="45720" rIns="91440" bIns="45720" anchor="b">
            <a:noAutofit/>
          </a:bodyPr>
          <a:lstStyle/>
          <a:p>
            <a:pPr indent="0" algn="l" defTabSz="685800">
              <a:lnSpc>
                <a:spcPct val="100000"/>
              </a:lnSpc>
              <a:spcBef>
                <a:spcPts val="479"/>
              </a:spcBef>
              <a:buNone/>
              <a:tabLst>
                <a:tab pos="0" algn="l"/>
              </a:tabLst>
            </a:pPr>
            <a:r>
              <a:rPr lang="en-US" sz="2400" b="1" u="none" strike="noStrike" dirty="0">
                <a:solidFill>
                  <a:schemeClr val="dk2"/>
                </a:solidFill>
                <a:effectLst/>
                <a:uFillTx/>
                <a:latin typeface="Candara"/>
              </a:rPr>
              <a:t>Interested in Corporate Membership?</a:t>
            </a:r>
            <a:endParaRPr lang="en-US" sz="2400" b="0" u="none" strike="noStrike" dirty="0">
              <a:solidFill>
                <a:schemeClr val="dk2"/>
              </a:solidFill>
              <a:effectLst/>
              <a:uFillTx/>
              <a:latin typeface="Candara"/>
            </a:endParaRPr>
          </a:p>
        </p:txBody>
      </p:sp>
      <p:sp>
        <p:nvSpPr>
          <p:cNvPr id="625" name="PlaceHolder 1"/>
          <p:cNvSpPr>
            <a:spLocks noGrp="1"/>
          </p:cNvSpPr>
          <p:nvPr>
            <p:ph type="title" idx="4294967295"/>
          </p:nvPr>
        </p:nvSpPr>
        <p:spPr>
          <a:xfrm>
            <a:off x="1676400" y="-14288"/>
            <a:ext cx="10515600" cy="1323976"/>
          </a:xfrm>
          <a:prstGeom prst="rect">
            <a:avLst/>
          </a:prstGeom>
          <a:noFill/>
          <a:ln w="0">
            <a:noFill/>
          </a:ln>
        </p:spPr>
        <p:txBody>
          <a:bodyPr lIns="91440" tIns="45720" rIns="91440" bIns="45720" anchor="ctr">
            <a:noAutofit/>
          </a:bodyPr>
          <a:lstStyle/>
          <a:p>
            <a:pPr indent="0" algn="ctr" defTabSz="685800">
              <a:lnSpc>
                <a:spcPct val="100000"/>
              </a:lnSpc>
              <a:buNone/>
              <a:tabLst>
                <a:tab pos="0" algn="l"/>
              </a:tabLst>
            </a:pPr>
            <a:r>
              <a:rPr lang="en-US" sz="3300" b="0" u="none" strike="noStrike">
                <a:solidFill>
                  <a:srgbClr val="FFFFFF"/>
                </a:solidFill>
                <a:effectLst/>
                <a:uFillTx/>
                <a:latin typeface="Candara"/>
              </a:rPr>
              <a:t>Corporate Members</a:t>
            </a:r>
          </a:p>
        </p:txBody>
      </p:sp>
      <p:sp>
        <p:nvSpPr>
          <p:cNvPr id="627" name="PlaceHolder 3"/>
          <p:cNvSpPr>
            <a:spLocks noGrp="1"/>
          </p:cNvSpPr>
          <p:nvPr>
            <p:ph idx="4294967295"/>
          </p:nvPr>
        </p:nvSpPr>
        <p:spPr>
          <a:xfrm>
            <a:off x="7008813" y="1758950"/>
            <a:ext cx="5183187" cy="823913"/>
          </a:xfrm>
          <a:prstGeom prst="rect">
            <a:avLst/>
          </a:prstGeom>
          <a:noFill/>
          <a:ln w="0">
            <a:noFill/>
          </a:ln>
        </p:spPr>
        <p:txBody>
          <a:bodyPr lIns="91440" tIns="45720" rIns="91440" bIns="45720" anchor="b">
            <a:noAutofit/>
          </a:bodyPr>
          <a:lstStyle/>
          <a:p>
            <a:pPr indent="0" algn="l" defTabSz="685800">
              <a:lnSpc>
                <a:spcPct val="100000"/>
              </a:lnSpc>
              <a:spcBef>
                <a:spcPts val="479"/>
              </a:spcBef>
              <a:buNone/>
              <a:tabLst>
                <a:tab pos="0" algn="l"/>
              </a:tabLst>
            </a:pPr>
            <a:r>
              <a:rPr lang="en-US" sz="2400" b="1" u="none" strike="noStrike">
                <a:solidFill>
                  <a:schemeClr val="dk2"/>
                </a:solidFill>
                <a:effectLst/>
                <a:uFillTx/>
                <a:latin typeface="Candara"/>
              </a:rPr>
              <a:t>Special Thanks to Corporate Members</a:t>
            </a:r>
            <a:endParaRPr lang="en-US" sz="2400" b="0" u="none" strike="noStrike">
              <a:solidFill>
                <a:schemeClr val="dk2"/>
              </a:solidFill>
              <a:effectLst/>
              <a:uFillTx/>
              <a:latin typeface="Candara"/>
            </a:endParaRPr>
          </a:p>
        </p:txBody>
      </p:sp>
      <p:sp>
        <p:nvSpPr>
          <p:cNvPr id="628" name="PlaceHolder 4"/>
          <p:cNvSpPr>
            <a:spLocks noGrp="1"/>
          </p:cNvSpPr>
          <p:nvPr>
            <p:ph idx="4294967295"/>
          </p:nvPr>
        </p:nvSpPr>
        <p:spPr>
          <a:xfrm>
            <a:off x="7008813" y="2609850"/>
            <a:ext cx="5183187" cy="3444875"/>
          </a:xfrm>
          <a:prstGeom prst="rect">
            <a:avLst/>
          </a:prstGeom>
          <a:noFill/>
          <a:ln w="0">
            <a:noFill/>
          </a:ln>
        </p:spPr>
        <p:txBody>
          <a:bodyPr lIns="91440" tIns="45720" rIns="91440" bIns="45720" anchor="t">
            <a:noAutofit/>
          </a:bodyPr>
          <a:lstStyle/>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dirty="0">
                <a:solidFill>
                  <a:schemeClr val="dk2"/>
                </a:solidFill>
                <a:effectLst/>
                <a:uFillTx/>
                <a:latin typeface="Candara"/>
              </a:rPr>
              <a:t>Corporate Members</a:t>
            </a: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dirty="0">
                <a:solidFill>
                  <a:schemeClr val="dk2"/>
                </a:solidFill>
                <a:effectLst/>
                <a:uFillTx/>
                <a:latin typeface="Candara"/>
              </a:rPr>
              <a:t>Solid State Disks, Ltd.</a:t>
            </a: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dirty="0">
                <a:solidFill>
                  <a:schemeClr val="dk2"/>
                </a:solidFill>
                <a:effectLst/>
                <a:uFillTx/>
                <a:latin typeface="Candara"/>
              </a:rPr>
              <a:t>Blue Raven Electronics</a:t>
            </a: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dirty="0">
                <a:solidFill>
                  <a:schemeClr val="dk2"/>
                </a:solidFill>
                <a:effectLst/>
                <a:uFillTx/>
                <a:latin typeface="Candara"/>
              </a:rPr>
              <a:t>IBS Electronics</a:t>
            </a: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dirty="0">
                <a:solidFill>
                  <a:schemeClr val="dk2"/>
                </a:solidFill>
                <a:effectLst/>
                <a:uFillTx/>
                <a:latin typeface="Candara"/>
              </a:rPr>
              <a:t>Blue Water Components</a:t>
            </a:r>
          </a:p>
          <a:p>
            <a:pPr marL="641880" lvl="2" indent="-171360" algn="l" defTabSz="685800">
              <a:lnSpc>
                <a:spcPct val="100000"/>
              </a:lnSpc>
              <a:spcBef>
                <a:spcPts val="300"/>
              </a:spcBef>
              <a:buClr>
                <a:srgbClr val="31B6FD"/>
              </a:buClr>
              <a:buFont typeface="Symbol" charset="2"/>
              <a:buChar char=""/>
              <a:tabLst>
                <a:tab pos="0" algn="l"/>
              </a:tabLst>
            </a:pPr>
            <a:r>
              <a:rPr lang="en-US" sz="1500" dirty="0">
                <a:solidFill>
                  <a:schemeClr val="dk2"/>
                </a:solidFill>
                <a:latin typeface="Candara"/>
              </a:rPr>
              <a:t>Silicon Expert</a:t>
            </a:r>
            <a:endParaRPr lang="en-US" sz="1500" b="0" u="none" strike="noStrike" dirty="0">
              <a:solidFill>
                <a:schemeClr val="dk2"/>
              </a:solidFill>
              <a:effectLst/>
              <a:uFillTx/>
              <a:latin typeface="Candara"/>
            </a:endParaRPr>
          </a:p>
          <a:p>
            <a:pPr indent="0" algn="l" defTabSz="685800">
              <a:lnSpc>
                <a:spcPct val="100000"/>
              </a:lnSpc>
              <a:spcBef>
                <a:spcPts val="300"/>
              </a:spcBef>
              <a:buNone/>
              <a:tabLst>
                <a:tab pos="0" algn="l"/>
              </a:tabLst>
            </a:pPr>
            <a:endParaRPr lang="en-US" sz="1500" b="0" u="none" strike="noStrike" dirty="0">
              <a:solidFill>
                <a:schemeClr val="dk2"/>
              </a:solidFill>
              <a:effectLst/>
              <a:uFillTx/>
              <a:latin typeface="Candara"/>
            </a:endParaRPr>
          </a:p>
          <a:p>
            <a:pPr indent="0" algn="l" defTabSz="685800">
              <a:lnSpc>
                <a:spcPct val="100000"/>
              </a:lnSpc>
              <a:spcBef>
                <a:spcPts val="300"/>
              </a:spcBef>
              <a:buNone/>
              <a:tabLst>
                <a:tab pos="0" algn="l"/>
              </a:tabLst>
            </a:pPr>
            <a:endParaRPr lang="en-US" sz="1500" b="0" u="none" strike="noStrike" dirty="0">
              <a:solidFill>
                <a:schemeClr val="dk2"/>
              </a:solidFill>
              <a:effectLst/>
              <a:uFillTx/>
              <a:latin typeface="Candara"/>
            </a:endParaRPr>
          </a:p>
          <a:p>
            <a:pPr indent="0" algn="l" defTabSz="685800">
              <a:lnSpc>
                <a:spcPct val="100000"/>
              </a:lnSpc>
              <a:spcBef>
                <a:spcPts val="300"/>
              </a:spcBef>
              <a:buNone/>
              <a:tabLst>
                <a:tab pos="0" algn="l"/>
              </a:tabLst>
            </a:pPr>
            <a:endParaRPr lang="en-US" sz="1500" b="0" u="none" strike="noStrike" dirty="0">
              <a:solidFill>
                <a:schemeClr val="dk2"/>
              </a:solidFill>
              <a:effectLst/>
              <a:uFillTx/>
              <a:latin typeface="Candara"/>
            </a:endParaRPr>
          </a:p>
          <a:p>
            <a:pPr indent="0" algn="l" defTabSz="685800">
              <a:lnSpc>
                <a:spcPct val="100000"/>
              </a:lnSpc>
              <a:spcBef>
                <a:spcPts val="300"/>
              </a:spcBef>
              <a:buNone/>
              <a:tabLst>
                <a:tab pos="0" algn="l"/>
              </a:tabLst>
            </a:pPr>
            <a:endParaRPr lang="en-US" sz="1500" b="0" u="none" strike="noStrike" dirty="0">
              <a:solidFill>
                <a:schemeClr val="dk2"/>
              </a:solidFill>
              <a:effectLst/>
              <a:uFillTx/>
              <a:latin typeface="Candara"/>
            </a:endParaRPr>
          </a:p>
        </p:txBody>
      </p:sp>
      <p:pic>
        <p:nvPicPr>
          <p:cNvPr id="629" name="Picture 10"/>
          <p:cNvPicPr/>
          <p:nvPr/>
        </p:nvPicPr>
        <p:blipFill>
          <a:blip r:embed="rId3"/>
          <a:stretch/>
        </p:blipFill>
        <p:spPr>
          <a:xfrm>
            <a:off x="10138320" y="2566440"/>
            <a:ext cx="1747800" cy="612360"/>
          </a:xfrm>
          <a:prstGeom prst="rect">
            <a:avLst/>
          </a:prstGeom>
          <a:noFill/>
          <a:ln w="0">
            <a:noFill/>
          </a:ln>
        </p:spPr>
      </p:pic>
      <p:pic>
        <p:nvPicPr>
          <p:cNvPr id="630" name="Picture 12"/>
          <p:cNvPicPr/>
          <p:nvPr/>
        </p:nvPicPr>
        <p:blipFill>
          <a:blip r:embed="rId4"/>
          <a:stretch/>
        </p:blipFill>
        <p:spPr>
          <a:xfrm>
            <a:off x="9696240" y="3427560"/>
            <a:ext cx="2189880" cy="677880"/>
          </a:xfrm>
          <a:prstGeom prst="rect">
            <a:avLst/>
          </a:prstGeom>
          <a:noFill/>
          <a:ln w="0">
            <a:noFill/>
          </a:ln>
        </p:spPr>
      </p:pic>
      <p:pic>
        <p:nvPicPr>
          <p:cNvPr id="631" name="Picture 14"/>
          <p:cNvPicPr/>
          <p:nvPr/>
        </p:nvPicPr>
        <p:blipFill>
          <a:blip r:embed="rId5"/>
          <a:stretch/>
        </p:blipFill>
        <p:spPr>
          <a:xfrm>
            <a:off x="10560600" y="4496187"/>
            <a:ext cx="1319760" cy="842400"/>
          </a:xfrm>
          <a:prstGeom prst="rect">
            <a:avLst/>
          </a:prstGeom>
          <a:noFill/>
          <a:ln w="0">
            <a:noFill/>
          </a:ln>
        </p:spPr>
      </p:pic>
      <p:pic>
        <p:nvPicPr>
          <p:cNvPr id="632" name="Picture 16"/>
          <p:cNvPicPr/>
          <p:nvPr/>
        </p:nvPicPr>
        <p:blipFill>
          <a:blip r:embed="rId6"/>
          <a:stretch/>
        </p:blipFill>
        <p:spPr>
          <a:xfrm>
            <a:off x="8261280" y="4453347"/>
            <a:ext cx="1885680" cy="677880"/>
          </a:xfrm>
          <a:prstGeom prst="rect">
            <a:avLst/>
          </a:prstGeom>
          <a:noFill/>
          <a:ln w="0">
            <a:noFill/>
          </a:ln>
        </p:spPr>
      </p:pic>
      <p:sp>
        <p:nvSpPr>
          <p:cNvPr id="633" name="Rectangle: Rounded Corners 2"/>
          <p:cNvSpPr/>
          <p:nvPr/>
        </p:nvSpPr>
        <p:spPr>
          <a:xfrm>
            <a:off x="733666" y="5467684"/>
            <a:ext cx="5596920" cy="713880"/>
          </a:xfrm>
          <a:prstGeom prst="roundRect">
            <a:avLst>
              <a:gd name="adj" fmla="val 16667"/>
            </a:avLst>
          </a:prstGeom>
          <a:solidFill>
            <a:srgbClr val="31B6FD"/>
          </a:solidFill>
          <a:ln>
            <a:solidFill>
              <a:srgbClr val="0E374E"/>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u="none" strike="noStrike" dirty="0">
                <a:solidFill>
                  <a:schemeClr val="lt1"/>
                </a:solidFill>
                <a:effectLst/>
                <a:uFillTx/>
                <a:latin typeface="Candara"/>
              </a:rPr>
              <a:t>Join Today: </a:t>
            </a:r>
            <a:endParaRPr lang="en-US" sz="1800" b="0" u="none" strike="noStrike" dirty="0">
              <a:solidFill>
                <a:srgbClr val="000000"/>
              </a:solidFill>
              <a:effectLst/>
              <a:uFillTx/>
              <a:latin typeface="Arial"/>
            </a:endParaRPr>
          </a:p>
          <a:p>
            <a:pPr algn="ctr" defTabSz="914400">
              <a:lnSpc>
                <a:spcPct val="100000"/>
              </a:lnSpc>
            </a:pPr>
            <a:r>
              <a:rPr lang="en-US" sz="1800" b="0" u="sng" strike="noStrike" dirty="0">
                <a:solidFill>
                  <a:schemeClr val="tx2">
                    <a:lumMod val="75000"/>
                  </a:schemeClr>
                </a:solidFill>
                <a:effectLst/>
                <a:uFillTx/>
                <a:latin typeface="Candara"/>
                <a:hlinkClick r:id="rId7">
                  <a:extLst>
                    <a:ext uri="{A12FA001-AC4F-418D-AE19-62706E023703}">
                      <ahyp:hlinkClr xmlns:ahyp="http://schemas.microsoft.com/office/drawing/2018/hyperlinkcolor" val="tx"/>
                    </a:ext>
                  </a:extLst>
                </a:hlinkClick>
              </a:rPr>
              <a:t>https://usiiom.org/product/us-corporate-annual-1-year</a:t>
            </a:r>
            <a:r>
              <a:rPr lang="en-US" sz="1800" b="0" u="none" strike="noStrike" dirty="0">
                <a:solidFill>
                  <a:schemeClr val="tx2">
                    <a:lumMod val="75000"/>
                  </a:schemeClr>
                </a:solidFill>
                <a:effectLst/>
                <a:uFillTx/>
                <a:latin typeface="Candara"/>
              </a:rPr>
              <a:t> </a:t>
            </a:r>
            <a:endParaRPr lang="en-US" sz="1800" b="0" u="none" strike="noStrike" dirty="0">
              <a:solidFill>
                <a:schemeClr val="tx2">
                  <a:lumMod val="75000"/>
                </a:schemeClr>
              </a:solidFill>
              <a:effectLst/>
              <a:uFillTx/>
              <a:latin typeface="Arial"/>
            </a:endParaRPr>
          </a:p>
        </p:txBody>
      </p:sp>
      <p:pic>
        <p:nvPicPr>
          <p:cNvPr id="635" name="Picture 11"/>
          <p:cNvPicPr/>
          <p:nvPr/>
        </p:nvPicPr>
        <p:blipFill>
          <a:blip r:embed="rId8"/>
          <a:stretch/>
        </p:blipFill>
        <p:spPr>
          <a:xfrm>
            <a:off x="1409747" y="2484360"/>
            <a:ext cx="2564280" cy="2564280"/>
          </a:xfrm>
          <a:prstGeom prst="rect">
            <a:avLst/>
          </a:prstGeom>
          <a:noFill/>
          <a:ln w="0">
            <a:noFill/>
          </a:ln>
          <a:effectLst>
            <a:outerShdw blurRad="291960" dist="138988" dir="2700000" algn="tl" rotWithShape="0">
              <a:srgbClr val="333333">
                <a:alpha val="65000"/>
              </a:srgbClr>
            </a:outerShdw>
          </a:effectLst>
        </p:spPr>
      </p:pic>
      <p:pic>
        <p:nvPicPr>
          <p:cNvPr id="636" name="Picture 5"/>
          <p:cNvPicPr/>
          <p:nvPr/>
        </p:nvPicPr>
        <p:blipFill>
          <a:blip r:embed="rId9"/>
          <a:stretch/>
        </p:blipFill>
        <p:spPr>
          <a:xfrm>
            <a:off x="6599880" y="4541187"/>
            <a:ext cx="1361520" cy="470520"/>
          </a:xfrm>
          <a:prstGeom prst="rect">
            <a:avLst/>
          </a:prstGeom>
          <a:noFill/>
          <a:ln w="0">
            <a:noFill/>
          </a:ln>
        </p:spPr>
      </p:pic>
      <p:pic>
        <p:nvPicPr>
          <p:cNvPr id="3" name="Picture 2">
            <a:extLst>
              <a:ext uri="{FF2B5EF4-FFF2-40B4-BE49-F238E27FC236}">
                <a16:creationId xmlns:a16="http://schemas.microsoft.com/office/drawing/2014/main" id="{AA5A0CAB-459A-E83A-B085-A983E5F362CD}"/>
              </a:ext>
            </a:extLst>
          </p:cNvPr>
          <p:cNvPicPr>
            <a:picLocks noChangeAspect="1"/>
          </p:cNvPicPr>
          <p:nvPr/>
        </p:nvPicPr>
        <p:blipFill>
          <a:blip r:embed="rId10"/>
          <a:stretch>
            <a:fillRect/>
          </a:stretch>
        </p:blipFill>
        <p:spPr>
          <a:xfrm>
            <a:off x="8261280" y="5443769"/>
            <a:ext cx="1992975" cy="5833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4" name="PlaceHolder 2"/>
          <p:cNvSpPr>
            <a:spLocks noGrp="1"/>
          </p:cNvSpPr>
          <p:nvPr>
            <p:ph type="body"/>
          </p:nvPr>
        </p:nvSpPr>
        <p:spPr>
          <a:prstGeom prst="rect">
            <a:avLst/>
          </a:prstGeom>
          <a:noFill/>
          <a:ln w="0">
            <a:noFill/>
          </a:ln>
        </p:spPr>
        <p:txBody>
          <a:bodyPr lIns="91440" tIns="45720" rIns="91440" bIns="45720" anchor="t">
            <a:normAutofit lnSpcReduction="9999"/>
          </a:bodyPr>
          <a:lstStyle/>
          <a:p>
            <a:pPr marL="343080" indent="-343080" algn="l" defTabSz="914400">
              <a:lnSpc>
                <a:spcPct val="100000"/>
              </a:lnSpc>
              <a:buClr>
                <a:srgbClr val="0070C0"/>
              </a:buClr>
              <a:buFont typeface="Symbol" charset="2"/>
              <a:buChar char=""/>
            </a:pPr>
            <a:r>
              <a:rPr lang="en-US" sz="1400" b="0" u="none" strike="noStrike">
                <a:solidFill>
                  <a:schemeClr val="dk2"/>
                </a:solidFill>
                <a:effectLst/>
                <a:uFillTx/>
                <a:latin typeface="Calibri"/>
                <a:ea typeface="Times New Roman"/>
              </a:rPr>
              <a:t>Target date</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March 30 12:30 – 2:00 EST</a:t>
            </a:r>
            <a:endParaRPr lang="en-US" sz="1400" b="0" u="none" strike="noStrike">
              <a:solidFill>
                <a:schemeClr val="dk2"/>
              </a:solidFill>
              <a:effectLst/>
              <a:uFillTx/>
              <a:latin typeface="Candara"/>
            </a:endParaRPr>
          </a:p>
          <a:p>
            <a:pPr marL="343080" indent="-343080" algn="l" defTabSz="914400">
              <a:lnSpc>
                <a:spcPct val="100000"/>
              </a:lnSpc>
              <a:buClr>
                <a:srgbClr val="0070C0"/>
              </a:buClr>
              <a:buFont typeface="Symbol" charset="2"/>
              <a:buChar char=""/>
            </a:pPr>
            <a:r>
              <a:rPr lang="en-US" sz="1400" b="0" u="none" strike="noStrike">
                <a:solidFill>
                  <a:schemeClr val="dk2"/>
                </a:solidFill>
                <a:effectLst/>
                <a:uFillTx/>
                <a:latin typeface="Calibri"/>
                <a:ea typeface="Times New Roman"/>
              </a:rPr>
              <a:t>FLIP Electronics for corporate presentation? Randall to verify interest</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Back-up is SiliconExpert</a:t>
            </a:r>
            <a:endParaRPr lang="en-US" sz="1400" b="0" u="none" strike="noStrike">
              <a:solidFill>
                <a:schemeClr val="dk2"/>
              </a:solidFill>
              <a:effectLst/>
              <a:uFillTx/>
              <a:latin typeface="Candara"/>
            </a:endParaRPr>
          </a:p>
          <a:p>
            <a:pPr marL="343080" indent="-343080" algn="l" defTabSz="914400">
              <a:lnSpc>
                <a:spcPct val="100000"/>
              </a:lnSpc>
              <a:buClr>
                <a:srgbClr val="0070C0"/>
              </a:buClr>
              <a:buFont typeface="Symbol" charset="2"/>
              <a:buChar char=""/>
            </a:pPr>
            <a:r>
              <a:rPr lang="en-US" sz="1400" b="0" u="none" strike="noStrike">
                <a:solidFill>
                  <a:schemeClr val="dk2"/>
                </a:solidFill>
                <a:effectLst/>
                <a:uFillTx/>
                <a:latin typeface="Calibri"/>
                <a:ea typeface="Times New Roman"/>
              </a:rPr>
              <a:t>Members spotlight – TJ to facilitate</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Tracy – Happy Trails Farewell</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Also, part of IIOM newsletter</a:t>
            </a:r>
            <a:endParaRPr lang="en-US" sz="1400" b="0" u="none" strike="noStrike">
              <a:solidFill>
                <a:schemeClr val="dk2"/>
              </a:solidFill>
              <a:effectLst/>
              <a:uFillTx/>
              <a:latin typeface="Candara"/>
            </a:endParaRPr>
          </a:p>
          <a:p>
            <a:pPr marL="343080" indent="-343080" algn="l" defTabSz="914400">
              <a:lnSpc>
                <a:spcPct val="100000"/>
              </a:lnSpc>
              <a:buClr>
                <a:srgbClr val="0070C0"/>
              </a:buClr>
              <a:buFont typeface="Symbol" charset="2"/>
              <a:buChar char=""/>
            </a:pPr>
            <a:r>
              <a:rPr lang="en-US" sz="1400" b="0" u="none" strike="noStrike">
                <a:solidFill>
                  <a:schemeClr val="dk2"/>
                </a:solidFill>
                <a:effectLst/>
                <a:uFillTx/>
                <a:latin typeface="Calibri"/>
                <a:ea typeface="Times New Roman"/>
              </a:rPr>
              <a:t>Symposium update – joint TJ / Randall</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Communicate agenda</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Week before registration closes</a:t>
            </a:r>
            <a:endParaRPr lang="en-US" sz="1400" b="0" u="none" strike="noStrike">
              <a:solidFill>
                <a:schemeClr val="dk2"/>
              </a:solidFill>
              <a:effectLst/>
              <a:uFillTx/>
              <a:latin typeface="Candara"/>
            </a:endParaRPr>
          </a:p>
          <a:p>
            <a:pPr marL="343080" indent="-343080" algn="l" defTabSz="914400">
              <a:lnSpc>
                <a:spcPct val="100000"/>
              </a:lnSpc>
              <a:buClr>
                <a:srgbClr val="0070C0"/>
              </a:buClr>
              <a:buFont typeface="Symbol" charset="2"/>
              <a:buChar char=""/>
            </a:pPr>
            <a:r>
              <a:rPr lang="en-US" sz="1400" b="0" u="none" strike="noStrike">
                <a:solidFill>
                  <a:schemeClr val="dk2"/>
                </a:solidFill>
                <a:effectLst/>
                <a:uFillTx/>
                <a:latin typeface="Calibri"/>
                <a:ea typeface="Times New Roman"/>
              </a:rPr>
              <a:t>Discuss corporate &amp; individual member cost and benefits - Charles</a:t>
            </a:r>
            <a:endParaRPr lang="en-US" sz="1400" b="0" u="none" strike="noStrike">
              <a:solidFill>
                <a:schemeClr val="dk2"/>
              </a:solidFill>
              <a:effectLst/>
              <a:uFillTx/>
              <a:latin typeface="Candara"/>
            </a:endParaRPr>
          </a:p>
          <a:p>
            <a:pPr marL="343080" indent="-343080" algn="l" defTabSz="914400">
              <a:lnSpc>
                <a:spcPct val="100000"/>
              </a:lnSpc>
              <a:buClr>
                <a:srgbClr val="0070C0"/>
              </a:buClr>
              <a:buFont typeface="Symbol" charset="2"/>
              <a:buChar char=""/>
            </a:pPr>
            <a:r>
              <a:rPr lang="en-US" sz="1400" b="0" u="none" strike="noStrike">
                <a:solidFill>
                  <a:schemeClr val="dk2"/>
                </a:solidFill>
                <a:effectLst/>
                <a:uFillTx/>
                <a:latin typeface="Calibri"/>
                <a:ea typeface="Times New Roman"/>
              </a:rPr>
              <a:t>Nominations for new board members – Tracy / Charles</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Communicate expectations and requirements</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Must be in-person and will happen in May</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Why would a person want to support IIOM?</a:t>
            </a:r>
            <a:endParaRPr lang="en-US" sz="1400" b="0" u="none" strike="noStrike">
              <a:solidFill>
                <a:schemeClr val="dk2"/>
              </a:solidFill>
              <a:effectLst/>
              <a:uFillTx/>
              <a:latin typeface="Candara"/>
            </a:endParaRPr>
          </a:p>
          <a:p>
            <a:pPr marL="800280" lvl="1" indent="-343080" algn="l" defTabSz="685800">
              <a:spcBef>
                <a:spcPts val="329"/>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Submit interest through Google Forms? – optional</a:t>
            </a:r>
            <a:endParaRPr lang="en-US" sz="1400" b="0" u="none" strike="noStrike">
              <a:solidFill>
                <a:schemeClr val="dk2"/>
              </a:solidFill>
              <a:effectLst/>
              <a:uFillTx/>
              <a:latin typeface="Candara"/>
            </a:endParaRPr>
          </a:p>
          <a:p>
            <a:pPr marL="1257480" lvl="2" indent="-343080" algn="l" defTabSz="685800">
              <a:spcBef>
                <a:spcPts val="300"/>
              </a:spcBef>
              <a:buClr>
                <a:srgbClr val="0070C0"/>
              </a:buClr>
              <a:buFont typeface="Symbol" charset="2"/>
              <a:buChar char=""/>
              <a:tabLst>
                <a:tab pos="0" algn="l"/>
              </a:tabLst>
            </a:pPr>
            <a:r>
              <a:rPr lang="en-US" sz="1400" b="0" u="none" strike="noStrike">
                <a:solidFill>
                  <a:schemeClr val="dk2"/>
                </a:solidFill>
                <a:effectLst/>
                <a:uFillTx/>
                <a:latin typeface="Calibri"/>
                <a:ea typeface="Times New Roman"/>
              </a:rPr>
              <a:t>Additional nomination during symposium</a:t>
            </a:r>
            <a:endParaRPr lang="en-US" sz="1400" b="0" u="none" strike="noStrike">
              <a:solidFill>
                <a:schemeClr val="dk2"/>
              </a:solidFill>
              <a:effectLst/>
              <a:uFillTx/>
              <a:latin typeface="Candara"/>
            </a:endParaRPr>
          </a:p>
          <a:p>
            <a:pPr marL="205920" indent="0" algn="l" defTabSz="914400">
              <a:lnSpc>
                <a:spcPct val="100000"/>
              </a:lnSpc>
              <a:buNone/>
            </a:pPr>
            <a:r>
              <a:rPr lang="en-US" sz="1400" b="0" u="none" strike="noStrike">
                <a:solidFill>
                  <a:schemeClr val="dk2"/>
                </a:solidFill>
                <a:effectLst/>
                <a:uFillTx/>
                <a:latin typeface="Calibri"/>
                <a:ea typeface="Times New Roman"/>
              </a:rPr>
              <a:t> </a:t>
            </a:r>
            <a:endParaRPr lang="en-US" sz="1400" b="0" u="none" strike="noStrike">
              <a:solidFill>
                <a:schemeClr val="dk2"/>
              </a:solidFill>
              <a:effectLst/>
              <a:uFillTx/>
              <a:latin typeface="Candara"/>
            </a:endParaRPr>
          </a:p>
          <a:p>
            <a:pPr marL="343080" indent="0" algn="l" defTabSz="914400">
              <a:lnSpc>
                <a:spcPct val="100000"/>
              </a:lnSpc>
              <a:buNone/>
            </a:pPr>
            <a:endParaRPr lang="en-US" sz="1400" b="0" u="none" strike="noStrike">
              <a:solidFill>
                <a:schemeClr val="dk2"/>
              </a:solidFill>
              <a:effectLst/>
              <a:uFillTx/>
              <a:latin typeface="Candara"/>
            </a:endParaRPr>
          </a:p>
        </p:txBody>
      </p:sp>
      <p:sp>
        <p:nvSpPr>
          <p:cNvPr id="323" name="PlaceHolder 1"/>
          <p:cNvSpPr>
            <a:spLocks noGrp="1"/>
          </p:cNvSpPr>
          <p:nvPr>
            <p:ph type="title" idx="4294967295"/>
          </p:nvPr>
        </p:nvSpPr>
        <p:spPr>
          <a:xfrm>
            <a:off x="1676400" y="-14288"/>
            <a:ext cx="10515600" cy="1323976"/>
          </a:xfrm>
          <a:prstGeom prst="rect">
            <a:avLst/>
          </a:prstGeom>
          <a:noFill/>
          <a:ln w="0">
            <a:noFill/>
          </a:ln>
        </p:spPr>
        <p:txBody>
          <a:bodyPr lIns="91440" tIns="45720" rIns="91440" bIns="45720" anchor="ctr">
            <a:noAutofit/>
          </a:bodyPr>
          <a:lstStyle/>
          <a:p>
            <a:pPr indent="0" algn="ctr" defTabSz="685800">
              <a:lnSpc>
                <a:spcPct val="100000"/>
              </a:lnSpc>
              <a:buNone/>
              <a:tabLst>
                <a:tab pos="0" algn="l"/>
              </a:tabLst>
            </a:pPr>
            <a:r>
              <a:rPr lang="en-US" sz="4400" b="0" u="none" strike="noStrike">
                <a:solidFill>
                  <a:srgbClr val="FFFFFF"/>
                </a:solidFill>
                <a:effectLst/>
                <a:uFillTx/>
                <a:latin typeface="Candara"/>
              </a:rPr>
              <a:t>Members Meeting Format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D96FF-21A5-41B0-BD5D-ADEA5CF9EF86}"/>
            </a:ext>
          </a:extLst>
        </p:cNvPr>
        <p:cNvGrpSpPr/>
        <p:nvPr/>
      </p:nvGrpSpPr>
      <p:grpSpPr>
        <a:xfrm>
          <a:off x="0" y="0"/>
          <a:ext cx="0" cy="0"/>
          <a:chOff x="0" y="0"/>
          <a:chExt cx="0" cy="0"/>
        </a:xfrm>
      </p:grpSpPr>
      <p:sp>
        <p:nvSpPr>
          <p:cNvPr id="336" name="PlaceHolder 2">
            <a:extLst>
              <a:ext uri="{FF2B5EF4-FFF2-40B4-BE49-F238E27FC236}">
                <a16:creationId xmlns:a16="http://schemas.microsoft.com/office/drawing/2014/main" id="{3D867959-0CA2-CE6E-87A2-CCD67A0C2260}"/>
              </a:ext>
            </a:extLst>
          </p:cNvPr>
          <p:cNvSpPr>
            <a:spLocks noGrp="1"/>
          </p:cNvSpPr>
          <p:nvPr>
            <p:ph type="body"/>
          </p:nvPr>
        </p:nvSpPr>
        <p:spPr>
          <a:prstGeom prst="rect">
            <a:avLst/>
          </a:prstGeom>
          <a:noFill/>
          <a:ln w="0">
            <a:noFill/>
          </a:ln>
        </p:spPr>
        <p:txBody>
          <a:bodyPr lIns="91440" tIns="45720" rIns="91440" bIns="45720" anchor="t">
            <a:noAutofit/>
          </a:bodyPr>
          <a:lstStyle/>
          <a:p>
            <a:pPr marL="205920" indent="-205920" algn="l" defTabSz="685800">
              <a:lnSpc>
                <a:spcPct val="100000"/>
              </a:lnSpc>
              <a:spcBef>
                <a:spcPts val="360"/>
              </a:spcBef>
              <a:buClr>
                <a:srgbClr val="31B6FD"/>
              </a:buClr>
              <a:buFont typeface="Symbol" charset="2"/>
              <a:buChar char=""/>
            </a:pPr>
            <a:r>
              <a:rPr lang="en-US" sz="1800" b="0" u="none" strike="noStrike">
                <a:solidFill>
                  <a:schemeClr val="dk2"/>
                </a:solidFill>
                <a:effectLst/>
                <a:uFillTx/>
                <a:latin typeface="Candara"/>
              </a:rPr>
              <a:t>Meet the Board </a:t>
            </a:r>
            <a:endParaRPr lang="de-DE" sz="1800" b="0" u="none" strike="noStrike">
              <a:solidFill>
                <a:schemeClr val="dk2"/>
              </a:solidFill>
              <a:effectLst/>
              <a:uFillTx/>
              <a:latin typeface="Candara"/>
            </a:endParaRPr>
          </a:p>
          <a:p>
            <a:pPr marL="641880" lvl="2" indent="-171360" algn="l" defTabSz="685800">
              <a:lnSpc>
                <a:spcPct val="100000"/>
              </a:lnSpc>
              <a:spcBef>
                <a:spcPts val="300"/>
              </a:spcBef>
              <a:buClr>
                <a:srgbClr val="31B6FD"/>
              </a:buClr>
              <a:buFont typeface="Symbol" charset="2"/>
              <a:buChar char=""/>
            </a:pPr>
            <a:r>
              <a:rPr lang="en-US" sz="1500" b="0" u="none" strike="noStrike">
                <a:solidFill>
                  <a:schemeClr val="dk2"/>
                </a:solidFill>
                <a:effectLst/>
                <a:uFillTx/>
                <a:latin typeface="Candara"/>
              </a:rPr>
              <a:t>2025-2026</a:t>
            </a:r>
            <a:endParaRPr lang="de-DE" sz="1500" b="0" u="none" strike="noStrike">
              <a:solidFill>
                <a:schemeClr val="dk2"/>
              </a:solidFill>
              <a:effectLst/>
              <a:uFillTx/>
              <a:latin typeface="Candara"/>
            </a:endParaRPr>
          </a:p>
          <a:p>
            <a:pPr marL="470160" indent="0" algn="l" defTabSz="685800">
              <a:lnSpc>
                <a:spcPct val="100000"/>
              </a:lnSpc>
              <a:spcBef>
                <a:spcPts val="300"/>
              </a:spcBef>
              <a:buNone/>
              <a:tabLst>
                <a:tab pos="0" algn="l"/>
              </a:tabLst>
            </a:pPr>
            <a:endParaRPr lang="de-DE" sz="1500" b="0" u="none" strike="noStrike">
              <a:solidFill>
                <a:schemeClr val="dk2"/>
              </a:solidFill>
              <a:effectLst/>
              <a:uFillTx/>
              <a:latin typeface="Candara"/>
            </a:endParaRPr>
          </a:p>
          <a:p>
            <a:pPr marL="470160" indent="0" algn="l" defTabSz="685800">
              <a:lnSpc>
                <a:spcPct val="100000"/>
              </a:lnSpc>
              <a:spcBef>
                <a:spcPts val="300"/>
              </a:spcBef>
              <a:buNone/>
              <a:tabLst>
                <a:tab pos="0" algn="l"/>
              </a:tabLst>
            </a:pPr>
            <a:endParaRPr lang="de-DE" sz="1500" b="0" u="none" strike="noStrike">
              <a:solidFill>
                <a:schemeClr val="dk2"/>
              </a:solidFill>
              <a:effectLst/>
              <a:uFillTx/>
              <a:latin typeface="Candara"/>
            </a:endParaRPr>
          </a:p>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Want to be involved? </a:t>
            </a:r>
            <a:endParaRPr lang="de-DE" sz="1800" b="0" u="none" strike="noStrike">
              <a:solidFill>
                <a:schemeClr val="dk2"/>
              </a:solidFill>
              <a:effectLst/>
              <a:uFillTx/>
              <a:latin typeface="Candara"/>
            </a:endParaRP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2"/>
                </a:solidFill>
                <a:effectLst/>
                <a:uFillTx/>
                <a:latin typeface="Candara"/>
              </a:rPr>
              <a:t>Reach out</a:t>
            </a:r>
            <a:endParaRPr lang="de-DE" sz="1500" b="0" u="none" strike="noStrike">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a:solidFill>
                <a:schemeClr val="dk2"/>
              </a:solidFill>
              <a:effectLst/>
              <a:uFillTx/>
              <a:latin typeface="Candara"/>
            </a:endParaRPr>
          </a:p>
          <a:p>
            <a:pPr marL="205920" indent="-205920" algn="l" defTabSz="685800">
              <a:lnSpc>
                <a:spcPct val="100000"/>
              </a:lnSpc>
              <a:spcBef>
                <a:spcPts val="360"/>
              </a:spcBef>
              <a:buClr>
                <a:srgbClr val="31B6FD"/>
              </a:buClr>
              <a:buFont typeface="Symbol" charset="2"/>
              <a:buChar char=""/>
              <a:tabLst>
                <a:tab pos="0" algn="l"/>
              </a:tabLst>
            </a:pPr>
            <a:r>
              <a:rPr lang="en-US" sz="1800" b="0" u="sng" strike="noStrike">
                <a:solidFill>
                  <a:schemeClr val="dk2"/>
                </a:solidFill>
                <a:effectLst/>
                <a:uFillTx/>
                <a:latin typeface="Candara"/>
                <a:hlinkClick r:id="rId2"/>
              </a:rPr>
              <a:t>usiiom@outlook.com</a:t>
            </a:r>
            <a:r>
              <a:rPr lang="en-US" sz="1800" b="0" u="none" strike="noStrike">
                <a:solidFill>
                  <a:schemeClr val="dk2"/>
                </a:solidFill>
                <a:effectLst/>
                <a:uFillTx/>
                <a:latin typeface="Candara"/>
              </a:rPr>
              <a:t> </a:t>
            </a:r>
            <a:endParaRPr lang="de-DE" sz="1800" b="0" u="none" strike="noStrike">
              <a:solidFill>
                <a:schemeClr val="dk2"/>
              </a:solidFill>
              <a:effectLst/>
              <a:uFillTx/>
              <a:latin typeface="Candara"/>
            </a:endParaRPr>
          </a:p>
        </p:txBody>
      </p:sp>
      <p:sp>
        <p:nvSpPr>
          <p:cNvPr id="335" name="PlaceHolder 1">
            <a:extLst>
              <a:ext uri="{FF2B5EF4-FFF2-40B4-BE49-F238E27FC236}">
                <a16:creationId xmlns:a16="http://schemas.microsoft.com/office/drawing/2014/main" id="{C3AC9CC0-FBA0-9205-6D2F-9268E5C5BD06}"/>
              </a:ext>
            </a:extLst>
          </p:cNvPr>
          <p:cNvSpPr>
            <a:spLocks noGrp="1"/>
          </p:cNvSpPr>
          <p:nvPr>
            <p:ph type="title" idx="4294967295"/>
          </p:nvPr>
        </p:nvSpPr>
        <p:spPr>
          <a:xfrm>
            <a:off x="282575" y="115888"/>
            <a:ext cx="11909425" cy="66675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IIOM – US Chapter</a:t>
            </a:r>
            <a:endParaRPr lang="de-DE" sz="2700" b="0" u="none" strike="noStrike">
              <a:solidFill>
                <a:srgbClr val="FFFFFF"/>
              </a:solidFill>
              <a:effectLst/>
              <a:uFillTx/>
              <a:latin typeface="Candara"/>
            </a:endParaRPr>
          </a:p>
        </p:txBody>
      </p:sp>
      <p:graphicFrame>
        <p:nvGraphicFramePr>
          <p:cNvPr id="337" name="Table 4">
            <a:extLst>
              <a:ext uri="{FF2B5EF4-FFF2-40B4-BE49-F238E27FC236}">
                <a16:creationId xmlns:a16="http://schemas.microsoft.com/office/drawing/2014/main" id="{A80FD330-5E72-A575-9BB3-1BE5FDB8C0A4}"/>
              </a:ext>
            </a:extLst>
          </p:cNvPr>
          <p:cNvGraphicFramePr/>
          <p:nvPr/>
        </p:nvGraphicFramePr>
        <p:xfrm>
          <a:off x="3215520" y="1556640"/>
          <a:ext cx="8557560" cy="3332160"/>
        </p:xfrm>
        <a:graphic>
          <a:graphicData uri="http://schemas.openxmlformats.org/drawingml/2006/table">
            <a:tbl>
              <a:tblPr/>
              <a:tblGrid>
                <a:gridCol w="432000">
                  <a:extLst>
                    <a:ext uri="{9D8B030D-6E8A-4147-A177-3AD203B41FA5}">
                      <a16:colId xmlns:a16="http://schemas.microsoft.com/office/drawing/2014/main" val="20000"/>
                    </a:ext>
                  </a:extLst>
                </a:gridCol>
                <a:gridCol w="2448000">
                  <a:extLst>
                    <a:ext uri="{9D8B030D-6E8A-4147-A177-3AD203B41FA5}">
                      <a16:colId xmlns:a16="http://schemas.microsoft.com/office/drawing/2014/main" val="20001"/>
                    </a:ext>
                  </a:extLst>
                </a:gridCol>
                <a:gridCol w="1152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gridCol w="3085560">
                  <a:extLst>
                    <a:ext uri="{9D8B030D-6E8A-4147-A177-3AD203B41FA5}">
                      <a16:colId xmlns:a16="http://schemas.microsoft.com/office/drawing/2014/main" val="20004"/>
                    </a:ext>
                  </a:extLst>
                </a:gridCol>
              </a:tblGrid>
              <a:tr h="370800">
                <a:tc>
                  <a:txBody>
                    <a:bodyPr/>
                    <a:lstStyle/>
                    <a:p>
                      <a:endParaRPr lang="en-US" sz="1350" b="0" u="none" strike="noStrike">
                        <a:solidFill>
                          <a:srgbClr val="FFFFFF"/>
                        </a:solidFill>
                        <a:effectLst/>
                        <a:uFillTx/>
                        <a:latin typeface="Candara"/>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tc>
                  <a:txBody>
                    <a:bodyPr/>
                    <a:lstStyle/>
                    <a:p>
                      <a:pPr defTabSz="685800">
                        <a:lnSpc>
                          <a:spcPct val="100000"/>
                        </a:lnSpc>
                      </a:pPr>
                      <a:r>
                        <a:rPr lang="en-US" sz="1350" b="0" u="none" strike="noStrike">
                          <a:solidFill>
                            <a:srgbClr val="FFFFFF"/>
                          </a:solidFill>
                          <a:effectLst/>
                          <a:uFillTx/>
                          <a:latin typeface="Candara"/>
                        </a:rPr>
                        <a:t>Role</a:t>
                      </a:r>
                      <a:endParaRPr lang="en-US" sz="135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tc>
                  <a:txBody>
                    <a:bodyPr/>
                    <a:lstStyle/>
                    <a:p>
                      <a:pPr defTabSz="685800">
                        <a:lnSpc>
                          <a:spcPct val="100000"/>
                        </a:lnSpc>
                      </a:pPr>
                      <a:r>
                        <a:rPr lang="en-US" sz="1350" b="0" u="none" strike="noStrike">
                          <a:solidFill>
                            <a:srgbClr val="FFFFFF"/>
                          </a:solidFill>
                          <a:effectLst/>
                          <a:uFillTx/>
                          <a:latin typeface="Candara"/>
                        </a:rPr>
                        <a:t>First Name</a:t>
                      </a:r>
                      <a:endParaRPr lang="en-US" sz="135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tc>
                  <a:txBody>
                    <a:bodyPr/>
                    <a:lstStyle/>
                    <a:p>
                      <a:pPr defTabSz="685800">
                        <a:lnSpc>
                          <a:spcPct val="100000"/>
                        </a:lnSpc>
                      </a:pPr>
                      <a:r>
                        <a:rPr lang="en-US" sz="1350" b="0" u="none" strike="noStrike">
                          <a:solidFill>
                            <a:srgbClr val="FFFFFF"/>
                          </a:solidFill>
                          <a:effectLst/>
                          <a:uFillTx/>
                          <a:latin typeface="Candara"/>
                        </a:rPr>
                        <a:t>Last Name</a:t>
                      </a:r>
                      <a:endParaRPr lang="en-US" sz="135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tc>
                  <a:txBody>
                    <a:bodyPr/>
                    <a:lstStyle/>
                    <a:p>
                      <a:pPr defTabSz="685800">
                        <a:lnSpc>
                          <a:spcPct val="100000"/>
                        </a:lnSpc>
                      </a:pPr>
                      <a:r>
                        <a:rPr lang="en-US" sz="1350" b="0" u="none" strike="noStrike">
                          <a:solidFill>
                            <a:srgbClr val="FFFFFF"/>
                          </a:solidFill>
                          <a:effectLst/>
                          <a:uFillTx/>
                          <a:latin typeface="Candara"/>
                        </a:rPr>
                        <a:t>Company</a:t>
                      </a:r>
                      <a:endParaRPr lang="en-US" sz="135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extLst>
                  <a:ext uri="{0D108BD9-81ED-4DB2-BD59-A6C34878D82A}">
                    <a16:rowId xmlns:a16="http://schemas.microsoft.com/office/drawing/2014/main" val="10000"/>
                  </a:ext>
                </a:extLst>
              </a:tr>
              <a:tr h="365760">
                <a:tc>
                  <a:txBody>
                    <a:bodyPr/>
                    <a:lstStyle/>
                    <a:p>
                      <a:pPr algn="ctr" defTabSz="685800">
                        <a:lnSpc>
                          <a:spcPct val="100000"/>
                        </a:lnSpc>
                      </a:pPr>
                      <a:r>
                        <a:rPr lang="en-US" sz="1400" b="0" u="none" strike="noStrike">
                          <a:solidFill>
                            <a:srgbClr val="000000"/>
                          </a:solidFill>
                          <a:effectLst/>
                          <a:uFillTx/>
                          <a:latin typeface="Calibri"/>
                        </a:rPr>
                        <a:t>01</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Chair</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Charles</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Bourland</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L3Harris</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extLst>
                  <a:ext uri="{0D108BD9-81ED-4DB2-BD59-A6C34878D82A}">
                    <a16:rowId xmlns:a16="http://schemas.microsoft.com/office/drawing/2014/main" val="10001"/>
                  </a:ext>
                </a:extLst>
              </a:tr>
              <a:tr h="370800">
                <a:tc>
                  <a:txBody>
                    <a:bodyPr/>
                    <a:lstStyle/>
                    <a:p>
                      <a:pPr algn="ctr" defTabSz="685800">
                        <a:lnSpc>
                          <a:spcPct val="100000"/>
                        </a:lnSpc>
                      </a:pPr>
                      <a:r>
                        <a:rPr lang="en-US" sz="1400" b="0" u="none" strike="noStrike">
                          <a:solidFill>
                            <a:srgbClr val="000000"/>
                          </a:solidFill>
                          <a:effectLst/>
                          <a:uFillTx/>
                          <a:latin typeface="Calibri"/>
                        </a:rPr>
                        <a:t>02</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Vice Chair</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Randall</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Lindsay</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dirty="0">
                          <a:solidFill>
                            <a:srgbClr val="000000"/>
                          </a:solidFill>
                          <a:effectLst/>
                          <a:uFillTx/>
                          <a:latin typeface="Calibri"/>
                        </a:rPr>
                        <a:t>RTX</a:t>
                      </a:r>
                      <a:endParaRPr lang="en-US" sz="1400" b="0" u="none" strike="noStrike" dirty="0">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extLst>
                  <a:ext uri="{0D108BD9-81ED-4DB2-BD59-A6C34878D82A}">
                    <a16:rowId xmlns:a16="http://schemas.microsoft.com/office/drawing/2014/main" val="10002"/>
                  </a:ext>
                </a:extLst>
              </a:tr>
              <a:tr h="370800">
                <a:tc>
                  <a:txBody>
                    <a:bodyPr/>
                    <a:lstStyle/>
                    <a:p>
                      <a:pPr algn="ctr" defTabSz="914400">
                        <a:lnSpc>
                          <a:spcPct val="100000"/>
                        </a:lnSpc>
                        <a:tabLst>
                          <a:tab pos="0" algn="l"/>
                        </a:tabLst>
                      </a:pPr>
                      <a:r>
                        <a:rPr lang="en-US" sz="1400" b="0" u="none" strike="noStrike">
                          <a:solidFill>
                            <a:srgbClr val="000000"/>
                          </a:solidFill>
                          <a:effectLst/>
                          <a:uFillTx/>
                          <a:latin typeface="Calibri"/>
                        </a:rPr>
                        <a:t>03</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914400">
                        <a:lnSpc>
                          <a:spcPct val="100000"/>
                        </a:lnSpc>
                        <a:tabLst>
                          <a:tab pos="0" algn="l"/>
                        </a:tabLst>
                      </a:pPr>
                      <a:r>
                        <a:rPr lang="en-US" sz="1400" b="0" u="none" strike="noStrike">
                          <a:solidFill>
                            <a:srgbClr val="000000"/>
                          </a:solidFill>
                          <a:effectLst/>
                          <a:uFillTx/>
                          <a:latin typeface="Calibri"/>
                        </a:rPr>
                        <a:t>Secretary</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DeWayne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Hatcher</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John Deere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extLst>
                  <a:ext uri="{0D108BD9-81ED-4DB2-BD59-A6C34878D82A}">
                    <a16:rowId xmlns:a16="http://schemas.microsoft.com/office/drawing/2014/main" val="10003"/>
                  </a:ext>
                </a:extLst>
              </a:tr>
              <a:tr h="370800">
                <a:tc>
                  <a:txBody>
                    <a:bodyPr/>
                    <a:lstStyle/>
                    <a:p>
                      <a:pPr algn="ctr" defTabSz="685800">
                        <a:lnSpc>
                          <a:spcPct val="100000"/>
                        </a:lnSpc>
                      </a:pPr>
                      <a:r>
                        <a:rPr lang="en-US" sz="1400" b="0" u="none" strike="noStrike">
                          <a:solidFill>
                            <a:srgbClr val="000000"/>
                          </a:solidFill>
                          <a:effectLst/>
                          <a:uFillTx/>
                          <a:latin typeface="Calibri"/>
                        </a:rPr>
                        <a:t>04</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Treasurer</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Willie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Brown</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dirty="0">
                          <a:solidFill>
                            <a:srgbClr val="000000"/>
                          </a:solidFill>
                          <a:effectLst/>
                          <a:uFillTx/>
                          <a:latin typeface="Calibri"/>
                        </a:rPr>
                        <a:t>BAE Systems / AVCOM</a:t>
                      </a:r>
                      <a:endParaRPr lang="en-US" sz="1400" b="0" u="none" strike="noStrike" dirty="0">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extLst>
                  <a:ext uri="{0D108BD9-81ED-4DB2-BD59-A6C34878D82A}">
                    <a16:rowId xmlns:a16="http://schemas.microsoft.com/office/drawing/2014/main" val="10004"/>
                  </a:ext>
                </a:extLst>
              </a:tr>
              <a:tr h="370800">
                <a:tc>
                  <a:txBody>
                    <a:bodyPr/>
                    <a:lstStyle/>
                    <a:p>
                      <a:pPr algn="ctr" defTabSz="685800">
                        <a:lnSpc>
                          <a:spcPct val="100000"/>
                        </a:lnSpc>
                      </a:pPr>
                      <a:r>
                        <a:rPr lang="en-US" sz="1400" b="0" u="none" strike="noStrike">
                          <a:solidFill>
                            <a:srgbClr val="000000"/>
                          </a:solidFill>
                          <a:effectLst/>
                          <a:uFillTx/>
                          <a:latin typeface="Calibri"/>
                        </a:rPr>
                        <a:t>05</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dirty="0">
                          <a:solidFill>
                            <a:srgbClr val="000000"/>
                          </a:solidFill>
                          <a:effectLst/>
                          <a:uFillTx/>
                          <a:latin typeface="Calibri"/>
                        </a:rPr>
                        <a:t>Director of Marketing &amp; Comms</a:t>
                      </a:r>
                      <a:endParaRPr lang="en-US" sz="1400" b="0" u="none" strike="noStrike" dirty="0">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Tracy</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Daubenspeck</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LMI – Logistics Management Institute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extLst>
                  <a:ext uri="{0D108BD9-81ED-4DB2-BD59-A6C34878D82A}">
                    <a16:rowId xmlns:a16="http://schemas.microsoft.com/office/drawing/2014/main" val="10005"/>
                  </a:ext>
                </a:extLst>
              </a:tr>
              <a:tr h="370800">
                <a:tc>
                  <a:txBody>
                    <a:bodyPr/>
                    <a:lstStyle/>
                    <a:p>
                      <a:pPr algn="ctr" defTabSz="685800">
                        <a:lnSpc>
                          <a:spcPct val="100000"/>
                        </a:lnSpc>
                      </a:pPr>
                      <a:r>
                        <a:rPr lang="en-US" sz="1400" b="0" u="none" strike="noStrike">
                          <a:solidFill>
                            <a:schemeClr val="dk1"/>
                          </a:solidFill>
                          <a:effectLst/>
                          <a:uFillTx/>
                          <a:latin typeface="Calibri"/>
                        </a:rPr>
                        <a:t>08</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chemeClr val="dk1"/>
                          </a:solidFill>
                          <a:effectLst/>
                          <a:uFillTx/>
                          <a:latin typeface="Calibri"/>
                        </a:rPr>
                        <a:t>Director of Social Media</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TJ</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Zitkevitz</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Lockheed Martin </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extLst>
                  <a:ext uri="{0D108BD9-81ED-4DB2-BD59-A6C34878D82A}">
                    <a16:rowId xmlns:a16="http://schemas.microsoft.com/office/drawing/2014/main" val="10006"/>
                  </a:ext>
                </a:extLst>
              </a:tr>
              <a:tr h="370800">
                <a:tc>
                  <a:txBody>
                    <a:bodyPr/>
                    <a:lstStyle/>
                    <a:p>
                      <a:pPr algn="ctr" defTabSz="685800">
                        <a:lnSpc>
                          <a:spcPct val="100000"/>
                        </a:lnSpc>
                      </a:pPr>
                      <a:r>
                        <a:rPr lang="en-US" sz="1400" b="0" u="none" strike="noStrike">
                          <a:solidFill>
                            <a:schemeClr val="dk1"/>
                          </a:solidFill>
                          <a:effectLst/>
                          <a:uFillTx/>
                          <a:latin typeface="Calibri"/>
                        </a:rPr>
                        <a:t>09</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chemeClr val="dk1"/>
                          </a:solidFill>
                          <a:effectLst/>
                          <a:uFillTx/>
                          <a:latin typeface="Calibri"/>
                        </a:rPr>
                        <a:t>Director of Professional Dev.</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dirty="0">
                          <a:solidFill>
                            <a:srgbClr val="000000"/>
                          </a:solidFill>
                          <a:effectLst/>
                          <a:uFillTx/>
                          <a:latin typeface="Calibri"/>
                        </a:rPr>
                        <a:t>Allan</a:t>
                      </a:r>
                      <a:endParaRPr lang="en-US" sz="1400" b="0" u="none" strike="noStrike" dirty="0">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dirty="0" err="1">
                          <a:solidFill>
                            <a:srgbClr val="000000"/>
                          </a:solidFill>
                          <a:effectLst/>
                          <a:uFillTx/>
                          <a:latin typeface="Calibri"/>
                        </a:rPr>
                        <a:t>Bertapelle</a:t>
                      </a:r>
                      <a:r>
                        <a:rPr lang="en-US" sz="1400" b="0" u="none" strike="noStrike" dirty="0">
                          <a:solidFill>
                            <a:srgbClr val="000000"/>
                          </a:solidFill>
                          <a:effectLst/>
                          <a:uFillTx/>
                          <a:latin typeface="Calibri"/>
                        </a:rPr>
                        <a:t> </a:t>
                      </a:r>
                      <a:endParaRPr lang="en-US" sz="1400" b="0" u="none" strike="noStrike" dirty="0">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Sikorsky</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extLst>
                  <a:ext uri="{0D108BD9-81ED-4DB2-BD59-A6C34878D82A}">
                    <a16:rowId xmlns:a16="http://schemas.microsoft.com/office/drawing/2014/main" val="10007"/>
                  </a:ext>
                </a:extLst>
              </a:tr>
              <a:tr h="370800">
                <a:tc>
                  <a:txBody>
                    <a:bodyPr/>
                    <a:lstStyle/>
                    <a:p>
                      <a:pPr algn="ctr" defTabSz="914400">
                        <a:lnSpc>
                          <a:spcPct val="100000"/>
                        </a:lnSpc>
                        <a:tabLst>
                          <a:tab pos="0" algn="l"/>
                        </a:tabLst>
                      </a:pPr>
                      <a:r>
                        <a:rPr lang="en-US" sz="1400" b="0" u="none" strike="noStrike">
                          <a:solidFill>
                            <a:schemeClr val="dk1"/>
                          </a:solidFill>
                          <a:effectLst/>
                          <a:uFillTx/>
                          <a:latin typeface="Calibri"/>
                        </a:rPr>
                        <a:t>10</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914400">
                        <a:lnSpc>
                          <a:spcPct val="100000"/>
                        </a:lnSpc>
                        <a:tabLst>
                          <a:tab pos="0" algn="l"/>
                        </a:tabLst>
                      </a:pPr>
                      <a:r>
                        <a:rPr lang="en-US" sz="1400" b="0" u="none" strike="noStrike">
                          <a:solidFill>
                            <a:schemeClr val="dk1"/>
                          </a:solidFill>
                          <a:effectLst/>
                          <a:uFillTx/>
                          <a:latin typeface="Calibri"/>
                        </a:rPr>
                        <a:t>Director of Events</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Rese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Meikus </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dirty="0">
                          <a:solidFill>
                            <a:srgbClr val="000000"/>
                          </a:solidFill>
                          <a:effectLst/>
                          <a:uFillTx/>
                          <a:latin typeface="Calibri"/>
                        </a:rPr>
                        <a:t>US Army, DoD</a:t>
                      </a:r>
                      <a:endParaRPr lang="en-US" sz="1400" b="0" u="none" strike="noStrike" dirty="0">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extLst>
                  <a:ext uri="{0D108BD9-81ED-4DB2-BD59-A6C34878D82A}">
                    <a16:rowId xmlns:a16="http://schemas.microsoft.com/office/drawing/2014/main" val="10008"/>
                  </a:ext>
                </a:extLst>
              </a:tr>
            </a:tbl>
          </a:graphicData>
        </a:graphic>
      </p:graphicFrame>
      <p:sp>
        <p:nvSpPr>
          <p:cNvPr id="2" name="Rectangle: Rounded Corners 2">
            <a:extLst>
              <a:ext uri="{FF2B5EF4-FFF2-40B4-BE49-F238E27FC236}">
                <a16:creationId xmlns:a16="http://schemas.microsoft.com/office/drawing/2014/main" id="{5D9F1622-B8E2-03F0-E8BA-C231944D3A53}"/>
              </a:ext>
            </a:extLst>
          </p:cNvPr>
          <p:cNvSpPr/>
          <p:nvPr/>
        </p:nvSpPr>
        <p:spPr>
          <a:xfrm>
            <a:off x="769880" y="5301360"/>
            <a:ext cx="4417756" cy="713880"/>
          </a:xfrm>
          <a:prstGeom prst="roundRect">
            <a:avLst>
              <a:gd name="adj" fmla="val 16667"/>
            </a:avLst>
          </a:prstGeom>
          <a:solidFill>
            <a:srgbClr val="31B6FD"/>
          </a:solidFill>
          <a:ln>
            <a:solidFill>
              <a:srgbClr val="0E374E"/>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u="none" strike="noStrike" dirty="0">
                <a:solidFill>
                  <a:schemeClr val="lt1"/>
                </a:solidFill>
                <a:effectLst/>
                <a:uFillTx/>
                <a:latin typeface="Candara"/>
              </a:rPr>
              <a:t>Board Elections Upcoming </a:t>
            </a:r>
            <a:r>
              <a:rPr lang="en-US" sz="1800" b="0" u="none" strike="noStrike" dirty="0">
                <a:solidFill>
                  <a:schemeClr val="lt1"/>
                </a:solidFill>
                <a:effectLst/>
                <a:uFillTx/>
                <a:latin typeface="Candara"/>
                <a:sym typeface="Wingdings" panose="05000000000000000000" pitchFamily="2" charset="2"/>
              </a:rPr>
              <a:t> In-Person @ New Orleans, LA Symposium</a:t>
            </a:r>
            <a:endParaRPr lang="en-US" sz="1800" b="0" u="none" strike="noStrike" dirty="0">
              <a:solidFill>
                <a:schemeClr val="tx2">
                  <a:lumMod val="75000"/>
                </a:schemeClr>
              </a:solidFill>
              <a:effectLst/>
              <a:uFillTx/>
              <a:latin typeface="Arial"/>
            </a:endParaRPr>
          </a:p>
        </p:txBody>
      </p:sp>
    </p:spTree>
    <p:extLst>
      <p:ext uri="{BB962C8B-B14F-4D97-AF65-F5344CB8AC3E}">
        <p14:creationId xmlns:p14="http://schemas.microsoft.com/office/powerpoint/2010/main" val="1667469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PlaceHolder 1"/>
          <p:cNvSpPr>
            <a:spLocks noGrp="1"/>
          </p:cNvSpPr>
          <p:nvPr>
            <p:ph type="title"/>
          </p:nvPr>
        </p:nvSpPr>
        <p:spPr>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2026 &amp; Beyond</a:t>
            </a:r>
            <a:endParaRPr lang="de-DE" sz="2700" b="0" u="none" strike="noStrike">
              <a:solidFill>
                <a:srgbClr val="FFFFFF"/>
              </a:solidFill>
              <a:effectLst/>
              <a:uFillTx/>
              <a:latin typeface="Candara"/>
            </a:endParaRPr>
          </a:p>
        </p:txBody>
      </p:sp>
      <p:sp>
        <p:nvSpPr>
          <p:cNvPr id="638" name="PlaceHolder 2"/>
          <p:cNvSpPr>
            <a:spLocks noGrp="1"/>
          </p:cNvSpPr>
          <p:nvPr>
            <p:ph sz="quarter" idx="13"/>
          </p:nvPr>
        </p:nvSpPr>
        <p:spPr>
          <a:prstGeom prst="rect">
            <a:avLst/>
          </a:prstGeom>
          <a:noFill/>
          <a:ln w="0">
            <a:noFill/>
          </a:ln>
        </p:spPr>
        <p:txBody>
          <a:bodyPr lIns="91440" tIns="45720" rIns="91440" bIns="45720" anchor="t">
            <a:normAutofit fontScale="85000" lnSpcReduction="20000"/>
          </a:bodyPr>
          <a:lstStyle/>
          <a:p>
            <a:pPr marL="205920" indent="-205920" algn="l" defTabSz="685800">
              <a:lnSpc>
                <a:spcPct val="100000"/>
              </a:lnSpc>
              <a:spcBef>
                <a:spcPts val="641"/>
              </a:spcBef>
              <a:buClr>
                <a:srgbClr val="31B6FD"/>
              </a:buClr>
              <a:buFont typeface="Symbol" charset="2"/>
              <a:buChar char=""/>
            </a:pPr>
            <a:r>
              <a:rPr lang="en-US" sz="3200" b="1" u="none" strike="noStrike" dirty="0">
                <a:solidFill>
                  <a:schemeClr val="dk2"/>
                </a:solidFill>
                <a:effectLst/>
                <a:uFillTx/>
                <a:latin typeface="Candara"/>
              </a:rPr>
              <a:t> </a:t>
            </a:r>
            <a:r>
              <a:rPr lang="en-US" sz="2800" b="1" u="none" strike="noStrike" dirty="0">
                <a:solidFill>
                  <a:schemeClr val="dk2"/>
                </a:solidFill>
                <a:effectLst/>
                <a:uFillTx/>
                <a:latin typeface="Candara"/>
              </a:rPr>
              <a:t>US Chapter Overview</a:t>
            </a:r>
            <a:endParaRPr lang="de-DE" sz="2800" b="0" u="none" strike="noStrike" dirty="0">
              <a:solidFill>
                <a:schemeClr val="dk2"/>
              </a:solidFill>
              <a:effectLst/>
              <a:uFillTx/>
              <a:latin typeface="Candara"/>
            </a:endParaRPr>
          </a:p>
          <a:p>
            <a:pPr marL="687240" lvl="1" indent="-204840" algn="l" defTabSz="685800">
              <a:lnSpc>
                <a:spcPct val="100000"/>
              </a:lnSpc>
              <a:spcBef>
                <a:spcPts val="400"/>
              </a:spcBef>
              <a:buClr>
                <a:srgbClr val="31B6FD"/>
              </a:buClr>
              <a:buFont typeface="Symbol" charset="2"/>
              <a:buChar char=""/>
            </a:pPr>
            <a:r>
              <a:rPr lang="en-US" sz="2000" b="0" u="none" strike="noStrike" dirty="0">
                <a:solidFill>
                  <a:schemeClr val="dk2"/>
                </a:solidFill>
                <a:effectLst/>
                <a:uFillTx/>
                <a:latin typeface="Candara"/>
              </a:rPr>
              <a:t>&gt; 175 U.S. Members  +  6 Corp. Members</a:t>
            </a:r>
            <a:endParaRPr lang="de-DE" sz="2000" b="0" u="none" strike="noStrike" dirty="0">
              <a:solidFill>
                <a:schemeClr val="dk2"/>
              </a:solidFill>
              <a:effectLst/>
              <a:uFillTx/>
              <a:latin typeface="Candara"/>
            </a:endParaRPr>
          </a:p>
          <a:p>
            <a:pPr marL="687240" lvl="1" indent="-204840" algn="l" defTabSz="685800">
              <a:lnSpc>
                <a:spcPct val="100000"/>
              </a:lnSpc>
              <a:spcBef>
                <a:spcPts val="400"/>
              </a:spcBef>
              <a:buClr>
                <a:srgbClr val="31B6FD"/>
              </a:buClr>
              <a:buFont typeface="Symbol" charset="2"/>
              <a:buChar char=""/>
            </a:pPr>
            <a:r>
              <a:rPr lang="en-US" sz="2000" b="0" u="sng" strike="noStrike" dirty="0">
                <a:solidFill>
                  <a:schemeClr val="dk2"/>
                </a:solidFill>
                <a:effectLst/>
                <a:uFillTx/>
                <a:latin typeface="Candara"/>
              </a:rPr>
              <a:t>usiiom.org</a:t>
            </a:r>
            <a:r>
              <a:rPr lang="en-US" sz="2000" b="0" u="none" strike="noStrike" dirty="0">
                <a:solidFill>
                  <a:schemeClr val="dk2"/>
                </a:solidFill>
                <a:effectLst/>
                <a:uFillTx/>
                <a:latin typeface="Candara"/>
              </a:rPr>
              <a:t> – Join IIOM US</a:t>
            </a:r>
            <a:endParaRPr lang="de-DE" sz="2000" b="0" u="none" strike="noStrike" dirty="0">
              <a:solidFill>
                <a:schemeClr val="dk2"/>
              </a:solidFill>
              <a:effectLst/>
              <a:uFillTx/>
              <a:latin typeface="Candara"/>
            </a:endParaRPr>
          </a:p>
          <a:p>
            <a:pPr indent="0" algn="l" defTabSz="685800">
              <a:lnSpc>
                <a:spcPct val="100000"/>
              </a:lnSpc>
              <a:spcBef>
                <a:spcPts val="400"/>
              </a:spcBef>
              <a:buNone/>
              <a:tabLst>
                <a:tab pos="0" algn="l"/>
              </a:tabLst>
            </a:pPr>
            <a:endParaRPr lang="de-DE" sz="2000" b="0" u="none" strike="noStrike" dirty="0">
              <a:solidFill>
                <a:schemeClr val="dk2"/>
              </a:solidFill>
              <a:effectLst/>
              <a:uFillTx/>
              <a:latin typeface="Candara"/>
            </a:endParaRPr>
          </a:p>
          <a:p>
            <a:pPr marL="205920" indent="-205920" algn="l" defTabSz="685800">
              <a:lnSpc>
                <a:spcPct val="100000"/>
              </a:lnSpc>
              <a:spcBef>
                <a:spcPts val="479"/>
              </a:spcBef>
              <a:buClr>
                <a:srgbClr val="31B6FD"/>
              </a:buClr>
              <a:buFont typeface="Symbol" charset="2"/>
              <a:buChar char=""/>
              <a:tabLst>
                <a:tab pos="0" algn="l"/>
              </a:tabLst>
            </a:pPr>
            <a:r>
              <a:rPr lang="en-US" sz="2400" b="1" u="none" strike="noStrike" dirty="0">
                <a:solidFill>
                  <a:schemeClr val="dk2"/>
                </a:solidFill>
                <a:effectLst/>
                <a:uFillTx/>
                <a:latin typeface="Candara"/>
              </a:rPr>
              <a:t>Symposium &amp; Members Meeting</a:t>
            </a:r>
            <a:endParaRPr lang="de-DE" sz="2400" b="0" u="none" strike="noStrike" dirty="0">
              <a:solidFill>
                <a:schemeClr val="dk2"/>
              </a:solidFill>
              <a:effectLst/>
              <a:uFillTx/>
              <a:latin typeface="Candara"/>
            </a:endParaRPr>
          </a:p>
          <a:p>
            <a:pPr marL="857160" lvl="3" indent="-171360" algn="l" defTabSz="685800">
              <a:lnSpc>
                <a:spcPct val="100000"/>
              </a:lnSpc>
              <a:spcBef>
                <a:spcPts val="329"/>
              </a:spcBef>
              <a:buClr>
                <a:srgbClr val="31B6FD"/>
              </a:buClr>
              <a:buFont typeface="Symbol" charset="2"/>
              <a:buChar char=""/>
              <a:tabLst>
                <a:tab pos="0" algn="l"/>
              </a:tabLst>
            </a:pPr>
            <a:r>
              <a:rPr lang="en-US" sz="1650" b="0" u="none" strike="noStrike" dirty="0">
                <a:solidFill>
                  <a:schemeClr val="dk2"/>
                </a:solidFill>
                <a:effectLst/>
                <a:uFillTx/>
                <a:latin typeface="Candara"/>
              </a:rPr>
              <a:t>May Symposium – New Orleans, LA</a:t>
            </a:r>
            <a:endParaRPr lang="de-DE" sz="1650" b="0" u="none" strike="noStrike" dirty="0">
              <a:solidFill>
                <a:schemeClr val="dk2"/>
              </a:solidFill>
              <a:effectLst/>
              <a:uFillTx/>
              <a:latin typeface="Candara"/>
            </a:endParaRPr>
          </a:p>
          <a:p>
            <a:pPr indent="0" algn="l" defTabSz="685800">
              <a:lnSpc>
                <a:spcPct val="100000"/>
              </a:lnSpc>
              <a:spcBef>
                <a:spcPts val="329"/>
              </a:spcBef>
              <a:buNone/>
              <a:tabLst>
                <a:tab pos="0" algn="l"/>
              </a:tabLst>
            </a:pPr>
            <a:endParaRPr lang="de-DE" sz="1650" b="0" u="none" strike="noStrike" dirty="0">
              <a:solidFill>
                <a:schemeClr val="dk2"/>
              </a:solidFill>
              <a:effectLst/>
              <a:uFillTx/>
              <a:latin typeface="Candara"/>
            </a:endParaRPr>
          </a:p>
          <a:p>
            <a:pPr indent="0" algn="l" defTabSz="685800">
              <a:lnSpc>
                <a:spcPct val="100000"/>
              </a:lnSpc>
              <a:spcBef>
                <a:spcPts val="329"/>
              </a:spcBef>
              <a:buNone/>
              <a:tabLst>
                <a:tab pos="0" algn="l"/>
              </a:tabLst>
            </a:pPr>
            <a:endParaRPr lang="de-DE" sz="1650" b="0" u="none" strike="noStrike" dirty="0">
              <a:solidFill>
                <a:schemeClr val="dk2"/>
              </a:solidFill>
              <a:effectLst/>
              <a:uFillTx/>
              <a:latin typeface="Candara"/>
            </a:endParaRPr>
          </a:p>
          <a:p>
            <a:pPr marL="205920" indent="-205920" algn="l" defTabSz="685800">
              <a:lnSpc>
                <a:spcPct val="100000"/>
              </a:lnSpc>
              <a:spcBef>
                <a:spcPts val="479"/>
              </a:spcBef>
              <a:buClr>
                <a:srgbClr val="31B6FD"/>
              </a:buClr>
              <a:buFont typeface="Symbol" charset="2"/>
              <a:buChar char=""/>
              <a:tabLst>
                <a:tab pos="0" algn="l"/>
              </a:tabLst>
            </a:pPr>
            <a:r>
              <a:rPr lang="en-US" sz="2400" b="1" u="none" strike="noStrike" dirty="0">
                <a:solidFill>
                  <a:schemeClr val="dk2"/>
                </a:solidFill>
                <a:effectLst/>
                <a:uFillTx/>
                <a:latin typeface="Candara"/>
              </a:rPr>
              <a:t>Quarterly Virtual Members Meetings</a:t>
            </a:r>
            <a:endParaRPr lang="de-DE" sz="2400" b="0" u="none" strike="noStrike" dirty="0">
              <a:solidFill>
                <a:schemeClr val="dk2"/>
              </a:solidFill>
              <a:effectLst/>
              <a:uFillTx/>
              <a:latin typeface="Candara"/>
            </a:endParaRPr>
          </a:p>
          <a:p>
            <a:pPr marL="857160" lvl="3" indent="-171360" algn="l" defTabSz="685800">
              <a:lnSpc>
                <a:spcPct val="100000"/>
              </a:lnSpc>
              <a:spcBef>
                <a:spcPts val="329"/>
              </a:spcBef>
              <a:buClr>
                <a:srgbClr val="31B6FD"/>
              </a:buClr>
              <a:buFont typeface="Symbol" charset="2"/>
              <a:buChar char=""/>
              <a:tabLst>
                <a:tab pos="0" algn="l"/>
              </a:tabLst>
            </a:pPr>
            <a:r>
              <a:rPr lang="en-US" sz="1650" b="0" u="none" strike="noStrike" dirty="0">
                <a:solidFill>
                  <a:schemeClr val="dk2"/>
                </a:solidFill>
                <a:effectLst/>
                <a:uFillTx/>
                <a:latin typeface="Candara"/>
              </a:rPr>
              <a:t>Next Mtg. in March 2026– Virtual </a:t>
            </a:r>
            <a:endParaRPr lang="de-DE" sz="1650" b="0" u="none" strike="noStrike" dirty="0">
              <a:solidFill>
                <a:schemeClr val="dk2"/>
              </a:solidFill>
              <a:effectLst/>
              <a:uFillTx/>
              <a:latin typeface="Candara"/>
            </a:endParaRPr>
          </a:p>
          <a:p>
            <a:pPr marL="857160" lvl="3" indent="-171360" algn="l" defTabSz="685800">
              <a:lnSpc>
                <a:spcPct val="100000"/>
              </a:lnSpc>
              <a:spcBef>
                <a:spcPts val="329"/>
              </a:spcBef>
              <a:buClr>
                <a:srgbClr val="31B6FD"/>
              </a:buClr>
              <a:buFont typeface="Symbol" charset="2"/>
              <a:buChar char=""/>
              <a:tabLst>
                <a:tab pos="0" algn="l"/>
              </a:tabLst>
            </a:pPr>
            <a:r>
              <a:rPr lang="en-US" sz="1650" b="0" u="none" strike="noStrike" dirty="0">
                <a:solidFill>
                  <a:schemeClr val="dk2"/>
                </a:solidFill>
                <a:effectLst/>
                <a:uFillTx/>
                <a:latin typeface="Candara"/>
              </a:rPr>
              <a:t>In-Person Mtg. @ Board Elections @ DPMC Meeting (Point Verde, FL)</a:t>
            </a:r>
            <a:endParaRPr lang="de-DE" sz="1650" b="0" u="none" strike="noStrike" dirty="0">
              <a:solidFill>
                <a:schemeClr val="dk2"/>
              </a:solidFill>
              <a:effectLst/>
              <a:uFillTx/>
              <a:latin typeface="Candara"/>
            </a:endParaRPr>
          </a:p>
          <a:p>
            <a:pPr indent="0" algn="l" defTabSz="685800">
              <a:lnSpc>
                <a:spcPct val="100000"/>
              </a:lnSpc>
              <a:spcBef>
                <a:spcPts val="329"/>
              </a:spcBef>
              <a:buNone/>
              <a:tabLst>
                <a:tab pos="0" algn="l"/>
              </a:tabLst>
            </a:pPr>
            <a:endParaRPr lang="de-DE" sz="1650" b="0" u="none" strike="noStrike" dirty="0">
              <a:solidFill>
                <a:schemeClr val="dk2"/>
              </a:solidFill>
              <a:effectLst/>
              <a:uFillTx/>
              <a:latin typeface="Candara"/>
            </a:endParaRPr>
          </a:p>
          <a:p>
            <a:pPr marL="205920" indent="-205920" algn="l" defTabSz="685800">
              <a:lnSpc>
                <a:spcPct val="100000"/>
              </a:lnSpc>
              <a:spcBef>
                <a:spcPts val="479"/>
              </a:spcBef>
              <a:buClr>
                <a:srgbClr val="31B6FD"/>
              </a:buClr>
              <a:buFont typeface="Symbol" charset="2"/>
              <a:buChar char=""/>
              <a:tabLst>
                <a:tab pos="0" algn="l"/>
              </a:tabLst>
            </a:pPr>
            <a:r>
              <a:rPr lang="en-US" sz="2400" b="1" u="none" strike="noStrike" dirty="0">
                <a:solidFill>
                  <a:schemeClr val="dk2"/>
                </a:solidFill>
                <a:effectLst/>
                <a:uFillTx/>
                <a:latin typeface="Candara"/>
              </a:rPr>
              <a:t>Training / Certification Path</a:t>
            </a:r>
            <a:endParaRPr lang="de-DE" sz="2400" b="0" u="none" strike="noStrike" dirty="0">
              <a:solidFill>
                <a:schemeClr val="dk2"/>
              </a:solidFill>
              <a:effectLst/>
              <a:uFillTx/>
              <a:latin typeface="Candara"/>
            </a:endParaRPr>
          </a:p>
          <a:p>
            <a:pPr marL="857160" lvl="3" indent="-171360" algn="l" defTabSz="685800">
              <a:lnSpc>
                <a:spcPct val="100000"/>
              </a:lnSpc>
              <a:spcBef>
                <a:spcPts val="320"/>
              </a:spcBef>
              <a:buClr>
                <a:srgbClr val="31B6FD"/>
              </a:buClr>
              <a:buFont typeface="Symbol" charset="2"/>
              <a:buChar char=""/>
              <a:tabLst>
                <a:tab pos="0" algn="l"/>
              </a:tabLst>
            </a:pPr>
            <a:r>
              <a:rPr lang="en-US" sz="1600" b="0" u="none" strike="noStrike" dirty="0">
                <a:solidFill>
                  <a:schemeClr val="dk2"/>
                </a:solidFill>
                <a:effectLst/>
                <a:uFillTx/>
                <a:latin typeface="Candara"/>
              </a:rPr>
              <a:t>Blue Water Components – Multiple Offerings Upcoming </a:t>
            </a:r>
            <a:endParaRPr lang="de-DE" sz="1600" b="0" u="none" strike="noStrike" dirty="0">
              <a:solidFill>
                <a:schemeClr val="dk2"/>
              </a:solidFill>
              <a:effectLst/>
              <a:uFillTx/>
              <a:latin typeface="Candara"/>
            </a:endParaRPr>
          </a:p>
          <a:p>
            <a:pPr indent="0" algn="l" defTabSz="685800">
              <a:lnSpc>
                <a:spcPct val="100000"/>
              </a:lnSpc>
              <a:spcBef>
                <a:spcPts val="320"/>
              </a:spcBef>
              <a:buNone/>
              <a:tabLst>
                <a:tab pos="0" algn="l"/>
              </a:tabLst>
            </a:pPr>
            <a:endParaRPr lang="de-DE" sz="1600" b="0" u="none" strike="noStrike" dirty="0">
              <a:solidFill>
                <a:schemeClr val="dk2"/>
              </a:solidFill>
              <a:effectLst/>
              <a:uFillTx/>
              <a:latin typeface="Candara"/>
            </a:endParaRPr>
          </a:p>
          <a:p>
            <a:pPr indent="0" algn="l" defTabSz="685800">
              <a:lnSpc>
                <a:spcPct val="100000"/>
              </a:lnSpc>
              <a:spcBef>
                <a:spcPts val="641"/>
              </a:spcBef>
              <a:buNone/>
              <a:tabLst>
                <a:tab pos="0" algn="l"/>
              </a:tabLst>
            </a:pPr>
            <a:endParaRPr lang="de-DE" sz="3200" b="0" u="none" strike="noStrike" dirty="0">
              <a:solidFill>
                <a:schemeClr val="dk2"/>
              </a:solidFill>
              <a:effectLst/>
              <a:uFillTx/>
              <a:latin typeface="Candara"/>
            </a:endParaRPr>
          </a:p>
        </p:txBody>
      </p:sp>
      <p:pic>
        <p:nvPicPr>
          <p:cNvPr id="640" name="Picture 2"/>
          <p:cNvPicPr/>
          <p:nvPr/>
        </p:nvPicPr>
        <p:blipFill>
          <a:blip r:embed="rId2"/>
          <a:srcRect l="8941" t="31099" r="8892" b="22696"/>
          <a:stretch/>
        </p:blipFill>
        <p:spPr>
          <a:xfrm>
            <a:off x="7320240" y="1257840"/>
            <a:ext cx="1799640" cy="1799640"/>
          </a:xfrm>
          <a:prstGeom prst="rect">
            <a:avLst/>
          </a:prstGeom>
          <a:noFill/>
          <a:ln w="0">
            <a:noFill/>
          </a:ln>
        </p:spPr>
      </p:pic>
      <p:pic>
        <p:nvPicPr>
          <p:cNvPr id="641" name="Picture 4"/>
          <p:cNvPicPr/>
          <p:nvPr/>
        </p:nvPicPr>
        <p:blipFill>
          <a:blip r:embed="rId3"/>
          <a:srcRect l="8909" t="28998" r="8909" b="24800"/>
          <a:stretch/>
        </p:blipFill>
        <p:spPr>
          <a:xfrm>
            <a:off x="9840240" y="1256400"/>
            <a:ext cx="1799640" cy="1799640"/>
          </a:xfrm>
          <a:prstGeom prst="rect">
            <a:avLst/>
          </a:prstGeom>
          <a:noFill/>
          <a:ln w="0">
            <a:noFill/>
          </a:ln>
        </p:spPr>
      </p:pic>
      <p:pic>
        <p:nvPicPr>
          <p:cNvPr id="642" name="Picture 8"/>
          <p:cNvPicPr/>
          <p:nvPr/>
        </p:nvPicPr>
        <p:blipFill>
          <a:blip r:embed="rId4"/>
          <a:srcRect r="60155"/>
          <a:stretch/>
        </p:blipFill>
        <p:spPr>
          <a:xfrm>
            <a:off x="7536240" y="3141000"/>
            <a:ext cx="1295280" cy="792720"/>
          </a:xfrm>
          <a:prstGeom prst="rect">
            <a:avLst/>
          </a:prstGeom>
          <a:noFill/>
          <a:ln w="0">
            <a:noFill/>
          </a:ln>
        </p:spPr>
      </p:pic>
      <p:pic>
        <p:nvPicPr>
          <p:cNvPr id="643" name="Picture 10"/>
          <p:cNvPicPr/>
          <p:nvPr/>
        </p:nvPicPr>
        <p:blipFill>
          <a:blip r:embed="rId5"/>
          <a:srcRect l="5459" t="17537" r="8004" b="22539"/>
          <a:stretch/>
        </p:blipFill>
        <p:spPr>
          <a:xfrm>
            <a:off x="9696240" y="3222720"/>
            <a:ext cx="2195640" cy="711000"/>
          </a:xfrm>
          <a:prstGeom prst="rect">
            <a:avLst/>
          </a:prstGeom>
          <a:noFill/>
          <a:ln w="0">
            <a:noFill/>
          </a:ln>
        </p:spPr>
      </p:pic>
      <p:sp>
        <p:nvSpPr>
          <p:cNvPr id="644" name="Rectangle: Rounded Corners 3"/>
          <p:cNvSpPr/>
          <p:nvPr/>
        </p:nvSpPr>
        <p:spPr>
          <a:xfrm>
            <a:off x="7833600" y="4952160"/>
            <a:ext cx="3724920" cy="647280"/>
          </a:xfrm>
          <a:prstGeom prst="roundRect">
            <a:avLst>
              <a:gd name="adj" fmla="val 16667"/>
            </a:avLst>
          </a:prstGeom>
          <a:solidFill>
            <a:srgbClr val="31B6FD"/>
          </a:solidFill>
          <a:ln>
            <a:solidFill>
              <a:srgbClr val="0E374E"/>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dirty="0">
                <a:solidFill>
                  <a:schemeClr val="lt1"/>
                </a:solidFill>
                <a:latin typeface="Candara"/>
              </a:rPr>
              <a:t>June</a:t>
            </a:r>
            <a:r>
              <a:rPr lang="en-US" sz="1800" b="0" u="none" strike="noStrike" dirty="0">
                <a:solidFill>
                  <a:schemeClr val="lt1"/>
                </a:solidFill>
                <a:effectLst/>
                <a:uFillTx/>
                <a:latin typeface="Candara"/>
              </a:rPr>
              <a:t> – Next Members Mtg.</a:t>
            </a:r>
          </a:p>
          <a:p>
            <a:pPr algn="ctr" defTabSz="914400">
              <a:lnSpc>
                <a:spcPct val="100000"/>
              </a:lnSpc>
            </a:pPr>
            <a:r>
              <a:rPr lang="en-US" dirty="0">
                <a:solidFill>
                  <a:schemeClr val="lt1"/>
                </a:solidFill>
                <a:latin typeface="Candara"/>
              </a:rPr>
              <a:t>+ Board Elections</a:t>
            </a:r>
            <a:endParaRPr lang="en-US" sz="1800" b="0" u="none" strike="noStrike" dirty="0">
              <a:solidFill>
                <a:srgbClr val="000000"/>
              </a:solidFill>
              <a:effectLst/>
              <a:uFillTx/>
              <a:latin typeface="Arial"/>
            </a:endParaRPr>
          </a:p>
        </p:txBody>
      </p:sp>
      <p:pic>
        <p:nvPicPr>
          <p:cNvPr id="2" name="Picture 5">
            <a:extLst>
              <a:ext uri="{FF2B5EF4-FFF2-40B4-BE49-F238E27FC236}">
                <a16:creationId xmlns:a16="http://schemas.microsoft.com/office/drawing/2014/main" id="{3E393FAA-D598-D7AD-C97A-CDFDC09CE2F6}"/>
              </a:ext>
            </a:extLst>
          </p:cNvPr>
          <p:cNvPicPr/>
          <p:nvPr/>
        </p:nvPicPr>
        <p:blipFill>
          <a:blip r:embed="rId6"/>
          <a:stretch/>
        </p:blipFill>
        <p:spPr>
          <a:xfrm>
            <a:off x="5415240" y="6071222"/>
            <a:ext cx="1361520" cy="470520"/>
          </a:xfrm>
          <a:prstGeom prst="rect">
            <a:avLst/>
          </a:prstGeom>
          <a:noFill/>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6"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GB" sz="2700" b="0" u="none" strike="noStrike">
                <a:solidFill>
                  <a:srgbClr val="FFFFFF"/>
                </a:solidFill>
                <a:effectLst/>
                <a:uFillTx/>
                <a:latin typeface="Candara"/>
              </a:rPr>
              <a:t>Current UK Membership</a:t>
            </a:r>
            <a:endParaRPr lang="de-DE" sz="2700" b="0" u="none" strike="noStrike">
              <a:solidFill>
                <a:srgbClr val="FFFFFF"/>
              </a:solidFill>
              <a:effectLst/>
              <a:uFillTx/>
              <a:latin typeface="Candara"/>
            </a:endParaRPr>
          </a:p>
        </p:txBody>
      </p:sp>
      <p:graphicFrame>
        <p:nvGraphicFramePr>
          <p:cNvPr id="647" name="Chart 3"/>
          <p:cNvGraphicFramePr/>
          <p:nvPr/>
        </p:nvGraphicFramePr>
        <p:xfrm>
          <a:off x="5735880" y="1238400"/>
          <a:ext cx="4535640" cy="4031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48" name="Chart 4"/>
          <p:cNvGraphicFramePr/>
          <p:nvPr/>
        </p:nvGraphicFramePr>
        <p:xfrm>
          <a:off x="1254600" y="1124640"/>
          <a:ext cx="4391640" cy="4145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9"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Other IIOM International News</a:t>
            </a:r>
            <a:endParaRPr lang="de-DE" sz="2700" b="0" u="none" strike="noStrike">
              <a:solidFill>
                <a:srgbClr val="FFFFFF"/>
              </a:solidFill>
              <a:effectLst/>
              <a:uFillTx/>
              <a:latin typeface="Candara"/>
            </a:endParaRPr>
          </a:p>
        </p:txBody>
      </p:sp>
      <p:sp>
        <p:nvSpPr>
          <p:cNvPr id="650" name="PlaceHolder 2"/>
          <p:cNvSpPr>
            <a:spLocks noGrp="1"/>
          </p:cNvSpPr>
          <p:nvPr>
            <p:ph/>
          </p:nvPr>
        </p:nvSpPr>
        <p:spPr>
          <a:xfrm>
            <a:off x="695520" y="1052640"/>
            <a:ext cx="10619280" cy="4968000"/>
          </a:xfrm>
          <a:prstGeom prst="rect">
            <a:avLst/>
          </a:prstGeom>
          <a:noFill/>
          <a:ln w="0">
            <a:noFill/>
          </a:ln>
        </p:spPr>
        <p:txBody>
          <a:bodyPr lIns="91440" tIns="45720" rIns="91440" bIns="45720" anchor="t">
            <a:normAutofit/>
          </a:bodyPr>
          <a:lstStyle/>
          <a:p>
            <a:pPr marL="205920" indent="-205920" algn="l" defTabSz="685800">
              <a:lnSpc>
                <a:spcPct val="100000"/>
              </a:lnSpc>
              <a:spcBef>
                <a:spcPts val="641"/>
              </a:spcBef>
              <a:buClr>
                <a:srgbClr val="31B6FD"/>
              </a:buClr>
              <a:buFont typeface="Symbol" charset="2"/>
              <a:buChar char=""/>
            </a:pPr>
            <a:r>
              <a:rPr lang="en-US" sz="3200" b="1" u="none" strike="noStrike">
                <a:solidFill>
                  <a:schemeClr val="dk2"/>
                </a:solidFill>
                <a:effectLst/>
                <a:uFillTx/>
                <a:latin typeface="Candara"/>
              </a:rPr>
              <a:t> New IIOM International Website</a:t>
            </a:r>
            <a:endParaRPr lang="de-DE" sz="3200" b="0" u="none" strike="noStrike">
              <a:solidFill>
                <a:schemeClr val="dk2"/>
              </a:solidFill>
              <a:effectLst/>
              <a:uFillTx/>
              <a:latin typeface="Candara"/>
            </a:endParaRPr>
          </a:p>
          <a:p>
            <a:pPr marL="687240" lvl="1" indent="-204840" algn="l" defTabSz="685800">
              <a:lnSpc>
                <a:spcPct val="100000"/>
              </a:lnSpc>
              <a:spcBef>
                <a:spcPts val="479"/>
              </a:spcBef>
              <a:buClr>
                <a:srgbClr val="31B6FD"/>
              </a:buClr>
              <a:buFont typeface="Symbol" charset="2"/>
              <a:buChar char=""/>
            </a:pPr>
            <a:r>
              <a:rPr lang="en-US" sz="2400" b="1" u="sng" strike="noStrike">
                <a:solidFill>
                  <a:schemeClr val="dk2"/>
                </a:solidFill>
                <a:effectLst/>
                <a:uFillTx/>
                <a:latin typeface="Candara"/>
                <a:hlinkClick r:id="rId2"/>
              </a:rPr>
              <a:t>https://www.iiom.global</a:t>
            </a:r>
            <a:endParaRPr lang="de-DE" sz="2400" b="0" u="none" strike="noStrike">
              <a:solidFill>
                <a:schemeClr val="dk2"/>
              </a:solidFill>
              <a:effectLst/>
              <a:uFillTx/>
              <a:latin typeface="Candara"/>
            </a:endParaRPr>
          </a:p>
          <a:p>
            <a:pPr marL="204840" lvl="1" indent="-204840" algn="l" defTabSz="685800">
              <a:lnSpc>
                <a:spcPct val="100000"/>
              </a:lnSpc>
              <a:spcBef>
                <a:spcPts val="641"/>
              </a:spcBef>
              <a:buClr>
                <a:srgbClr val="31B6FD"/>
              </a:buClr>
              <a:buFont typeface="Symbol" charset="2"/>
              <a:buChar char=""/>
            </a:pPr>
            <a:r>
              <a:rPr lang="en-US" sz="3200" b="1" u="none" strike="noStrike">
                <a:solidFill>
                  <a:schemeClr val="dk2"/>
                </a:solidFill>
                <a:effectLst/>
                <a:uFillTx/>
                <a:latin typeface="Candara"/>
              </a:rPr>
              <a:t> IIOM Peer Reviewed Journal</a:t>
            </a:r>
            <a:endParaRPr lang="de-DE" sz="3200" b="0" u="none" strike="noStrike">
              <a:solidFill>
                <a:schemeClr val="dk2"/>
              </a:solidFill>
              <a:effectLst/>
              <a:uFillTx/>
              <a:latin typeface="Candara"/>
            </a:endParaRPr>
          </a:p>
          <a:p>
            <a:pPr marL="687240" lvl="1" indent="-204840" algn="l" defTabSz="685800">
              <a:lnSpc>
                <a:spcPct val="100000"/>
              </a:lnSpc>
              <a:spcBef>
                <a:spcPts val="400"/>
              </a:spcBef>
              <a:buClr>
                <a:srgbClr val="31B6FD"/>
              </a:buClr>
              <a:buFont typeface="Symbol" charset="2"/>
              <a:buChar char=""/>
            </a:pPr>
            <a:r>
              <a:rPr lang="en-US" sz="2000" b="0" u="none" strike="noStrike">
                <a:solidFill>
                  <a:schemeClr val="dk2"/>
                </a:solidFill>
                <a:effectLst/>
                <a:uFillTx/>
                <a:latin typeface="Candara"/>
              </a:rPr>
              <a:t>Combining Research &amp; Practice, Industry &amp; Academia</a:t>
            </a:r>
            <a:endParaRPr lang="de-DE" sz="2000" b="0" u="none" strike="noStrike">
              <a:solidFill>
                <a:schemeClr val="dk2"/>
              </a:solidFill>
              <a:effectLst/>
              <a:uFillTx/>
              <a:latin typeface="Candara"/>
            </a:endParaRPr>
          </a:p>
          <a:p>
            <a:pPr marL="687240" lvl="1" indent="-204840" algn="l" defTabSz="685800">
              <a:lnSpc>
                <a:spcPct val="100000"/>
              </a:lnSpc>
              <a:spcBef>
                <a:spcPts val="400"/>
              </a:spcBef>
              <a:buClr>
                <a:srgbClr val="31B6FD"/>
              </a:buClr>
              <a:buFont typeface="Symbol" charset="2"/>
              <a:buChar char=""/>
            </a:pPr>
            <a:r>
              <a:rPr lang="en-US" sz="2000" b="0" u="none" strike="noStrike">
                <a:solidFill>
                  <a:schemeClr val="dk2"/>
                </a:solidFill>
                <a:effectLst/>
                <a:uFillTx/>
                <a:latin typeface="Candara"/>
              </a:rPr>
              <a:t>Committee being formed </a:t>
            </a:r>
            <a:endParaRPr lang="de-DE" sz="2000" b="0" u="none" strike="noStrike">
              <a:solidFill>
                <a:schemeClr val="dk2"/>
              </a:solidFill>
              <a:effectLst/>
              <a:uFillTx/>
              <a:latin typeface="Candara"/>
            </a:endParaRPr>
          </a:p>
          <a:p>
            <a:pPr marL="687240" lvl="1" indent="-204840" algn="l" defTabSz="685800">
              <a:lnSpc>
                <a:spcPct val="100000"/>
              </a:lnSpc>
              <a:spcBef>
                <a:spcPts val="400"/>
              </a:spcBef>
              <a:buClr>
                <a:srgbClr val="31B6FD"/>
              </a:buClr>
              <a:buFont typeface="Symbol" charset="2"/>
              <a:buChar char=""/>
            </a:pPr>
            <a:r>
              <a:rPr lang="en-US" sz="2000" b="0" u="none" strike="noStrike">
                <a:solidFill>
                  <a:schemeClr val="dk2"/>
                </a:solidFill>
                <a:effectLst/>
                <a:uFillTx/>
                <a:latin typeface="Candara"/>
              </a:rPr>
              <a:t>Need 10 peer reviewers for content per chapter </a:t>
            </a:r>
            <a:endParaRPr lang="de-DE" sz="2000" b="0" u="none" strike="noStrike">
              <a:solidFill>
                <a:schemeClr val="dk2"/>
              </a:solidFill>
              <a:effectLst/>
              <a:uFillTx/>
              <a:latin typeface="Candara"/>
            </a:endParaRPr>
          </a:p>
          <a:p>
            <a:pPr marL="687240" lvl="1" indent="-204840" algn="l" defTabSz="685800">
              <a:lnSpc>
                <a:spcPct val="100000"/>
              </a:lnSpc>
              <a:spcBef>
                <a:spcPts val="400"/>
              </a:spcBef>
              <a:buClr>
                <a:srgbClr val="31B6FD"/>
              </a:buClr>
              <a:buFont typeface="Symbol" charset="2"/>
              <a:buChar char=""/>
            </a:pPr>
            <a:r>
              <a:rPr lang="en-US" sz="2000" b="0" u="none" strike="noStrike">
                <a:solidFill>
                  <a:schemeClr val="dk2"/>
                </a:solidFill>
                <a:effectLst/>
                <a:uFillTx/>
                <a:latin typeface="Candara"/>
              </a:rPr>
              <a:t>Anticipate an annual publication cycle (targeting fall-2025)</a:t>
            </a:r>
            <a:endParaRPr lang="de-DE" sz="2000" b="0" u="none" strike="noStrike">
              <a:solidFill>
                <a:schemeClr val="dk2"/>
              </a:solidFill>
              <a:effectLst/>
              <a:uFillTx/>
              <a:latin typeface="Candara"/>
            </a:endParaRPr>
          </a:p>
          <a:p>
            <a:pPr marL="205920" indent="-205920" algn="l" defTabSz="685800">
              <a:lnSpc>
                <a:spcPct val="100000"/>
              </a:lnSpc>
              <a:spcBef>
                <a:spcPts val="641"/>
              </a:spcBef>
              <a:buClr>
                <a:srgbClr val="31B6FD"/>
              </a:buClr>
              <a:buFont typeface="Symbol" charset="2"/>
              <a:buChar char=""/>
            </a:pPr>
            <a:r>
              <a:rPr lang="en-US" sz="3200" b="1" u="none" strike="noStrike">
                <a:solidFill>
                  <a:schemeClr val="dk2"/>
                </a:solidFill>
                <a:effectLst/>
                <a:uFillTx/>
                <a:latin typeface="Candara"/>
              </a:rPr>
              <a:t> IEC 62402 Update</a:t>
            </a:r>
            <a:endParaRPr lang="de-DE" sz="3200" b="0" u="none" strike="noStrike">
              <a:solidFill>
                <a:schemeClr val="dk2"/>
              </a:solidFill>
              <a:effectLst/>
              <a:uFillTx/>
              <a:latin typeface="Candara"/>
            </a:endParaRPr>
          </a:p>
          <a:p>
            <a:pPr marL="687240" lvl="1" indent="-204840" algn="l" defTabSz="685800">
              <a:lnSpc>
                <a:spcPct val="100000"/>
              </a:lnSpc>
              <a:spcBef>
                <a:spcPts val="400"/>
              </a:spcBef>
              <a:buClr>
                <a:srgbClr val="31B6FD"/>
              </a:buClr>
              <a:buFont typeface="Symbol" charset="2"/>
              <a:buChar char=""/>
            </a:pPr>
            <a:r>
              <a:rPr lang="en-US" sz="2000" b="0" u="none" strike="noStrike">
                <a:solidFill>
                  <a:schemeClr val="dk2"/>
                </a:solidFill>
                <a:effectLst/>
                <a:uFillTx/>
                <a:latin typeface="Candara"/>
              </a:rPr>
              <a:t>Active updates to all 3 parts of the new IEC 62402 are in progress</a:t>
            </a:r>
            <a:endParaRPr lang="de-DE" sz="2000" b="0" u="none" strike="noStrike">
              <a:solidFill>
                <a:schemeClr val="dk2"/>
              </a:solidFill>
              <a:effectLst/>
              <a:uFillTx/>
              <a:latin typeface="Candara"/>
            </a:endParaRPr>
          </a:p>
        </p:txBody>
      </p:sp>
      <p:sp>
        <p:nvSpPr>
          <p:cNvPr id="651" name="PlaceHolder 3"/>
          <p:cNvSpPr>
            <a:spLocks noGrp="1"/>
          </p:cNvSpPr>
          <p:nvPr>
            <p:ph type="ftr" idx="50"/>
          </p:nvPr>
        </p:nvSpPr>
        <p:spPr>
          <a:xfrm>
            <a:off x="5256720" y="6483960"/>
            <a:ext cx="183960" cy="322560"/>
          </a:xfrm>
          <a:prstGeom prst="rect">
            <a:avLst/>
          </a:prstGeom>
          <a:noFill/>
          <a:ln w="0">
            <a:noFill/>
          </a:ln>
        </p:spPr>
        <p:txBody>
          <a:bodyPr lIns="90000" tIns="45000" rIns="90000" bIns="45000" anchor="t">
            <a:noAutofit/>
          </a:bodyPr>
          <a:lstStyle/>
          <a:p>
            <a:pPr indent="0" algn="l">
              <a:buNone/>
            </a:pPr>
            <a:endParaRPr lang="en-US" sz="1800" b="0" u="none" strike="noStrike">
              <a:solidFill>
                <a:srgbClr val="000000"/>
              </a:solidFill>
              <a:effectLst/>
              <a:uFillTx/>
              <a:latin typeface="Times New Roman"/>
            </a:endParaRPr>
          </a:p>
        </p:txBody>
      </p:sp>
      <p:pic>
        <p:nvPicPr>
          <p:cNvPr id="652" name="Picture 2"/>
          <p:cNvPicPr/>
          <p:nvPr/>
        </p:nvPicPr>
        <p:blipFill>
          <a:blip r:embed="rId3"/>
          <a:stretch/>
        </p:blipFill>
        <p:spPr>
          <a:xfrm>
            <a:off x="8734680" y="1124640"/>
            <a:ext cx="2761200" cy="2761200"/>
          </a:xfrm>
          <a:prstGeom prst="rect">
            <a:avLst/>
          </a:prstGeom>
          <a:noFill/>
          <a:ln w="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3"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Growing the US Chapter</a:t>
            </a:r>
            <a:endParaRPr lang="de-DE" sz="2700" b="0" u="none" strike="noStrike">
              <a:solidFill>
                <a:srgbClr val="FFFFFF"/>
              </a:solidFill>
              <a:effectLst/>
              <a:uFillTx/>
              <a:latin typeface="Candara"/>
            </a:endParaRPr>
          </a:p>
        </p:txBody>
      </p:sp>
      <p:sp>
        <p:nvSpPr>
          <p:cNvPr id="654" name="PlaceHolder 2"/>
          <p:cNvSpPr>
            <a:spLocks noGrp="1"/>
          </p:cNvSpPr>
          <p:nvPr>
            <p:ph/>
          </p:nvPr>
        </p:nvSpPr>
        <p:spPr>
          <a:xfrm>
            <a:off x="767520" y="980640"/>
            <a:ext cx="10944360" cy="5112000"/>
          </a:xfrm>
          <a:prstGeom prst="rect">
            <a:avLst/>
          </a:prstGeom>
          <a:noFill/>
          <a:ln w="0">
            <a:noFill/>
          </a:ln>
        </p:spPr>
        <p:txBody>
          <a:bodyPr lIns="91440" tIns="45720" rIns="91440" bIns="45720" anchor="t">
            <a:normAutofit/>
          </a:bodyPr>
          <a:lstStyle/>
          <a:p>
            <a:pPr marL="573480" indent="-343080" algn="l" defTabSz="685800">
              <a:lnSpc>
                <a:spcPct val="100000"/>
              </a:lnSpc>
              <a:spcBef>
                <a:spcPts val="561"/>
              </a:spcBef>
              <a:buClr>
                <a:srgbClr val="31B6FD"/>
              </a:buClr>
              <a:buFont typeface="Symbol" charset="2"/>
              <a:buChar char=""/>
            </a:pPr>
            <a:r>
              <a:rPr lang="en-US" sz="2800" b="1" u="none" strike="noStrike">
                <a:solidFill>
                  <a:schemeClr val="dk2"/>
                </a:solidFill>
                <a:effectLst/>
                <a:uFillTx/>
                <a:latin typeface="Candara"/>
              </a:rPr>
              <a:t>Benefits:</a:t>
            </a:r>
            <a:endParaRPr lang="de-DE" sz="2800" b="0" u="none" strike="noStrike">
              <a:solidFill>
                <a:schemeClr val="dk2"/>
              </a:solidFill>
              <a:effectLst/>
              <a:uFillTx/>
              <a:latin typeface="Candara"/>
            </a:endParaRPr>
          </a:p>
          <a:p>
            <a:pPr marL="1047600" lvl="1" indent="-343080" algn="l" defTabSz="685800">
              <a:lnSpc>
                <a:spcPct val="100000"/>
              </a:lnSpc>
              <a:spcBef>
                <a:spcPts val="479"/>
              </a:spcBef>
              <a:buClr>
                <a:srgbClr val="31B6FD"/>
              </a:buClr>
              <a:buFont typeface="Symbol" charset="2"/>
              <a:buChar char=""/>
            </a:pPr>
            <a:r>
              <a:rPr lang="en-US" sz="2400" b="0" u="none" strike="noStrike">
                <a:solidFill>
                  <a:schemeClr val="dk2"/>
                </a:solidFill>
                <a:effectLst/>
                <a:uFillTx/>
                <a:latin typeface="Candara"/>
              </a:rPr>
              <a:t>Sharing of knowledge and lessons learned from experience </a:t>
            </a:r>
            <a:endParaRPr lang="de-DE" sz="2400" b="0" u="none" strike="noStrike">
              <a:solidFill>
                <a:schemeClr val="dk2"/>
              </a:solidFill>
              <a:effectLst/>
              <a:uFillTx/>
              <a:latin typeface="Candara"/>
            </a:endParaRPr>
          </a:p>
          <a:p>
            <a:pPr marL="1047600" lvl="1" indent="-343080" algn="l" defTabSz="685800">
              <a:lnSpc>
                <a:spcPct val="100000"/>
              </a:lnSpc>
              <a:spcBef>
                <a:spcPts val="479"/>
              </a:spcBef>
              <a:buClr>
                <a:srgbClr val="31B6FD"/>
              </a:buClr>
              <a:buFont typeface="Symbol" charset="2"/>
              <a:buChar char=""/>
            </a:pPr>
            <a:r>
              <a:rPr lang="en-US" sz="2400" b="0" u="none" strike="noStrike">
                <a:solidFill>
                  <a:schemeClr val="dk2"/>
                </a:solidFill>
                <a:effectLst/>
                <a:uFillTx/>
                <a:latin typeface="Candara"/>
              </a:rPr>
              <a:t>Common language of practices and procedures across all industries</a:t>
            </a:r>
            <a:endParaRPr lang="de-DE" sz="2400" b="0" u="none" strike="noStrike">
              <a:solidFill>
                <a:schemeClr val="dk2"/>
              </a:solidFill>
              <a:effectLst/>
              <a:uFillTx/>
              <a:latin typeface="Candara"/>
            </a:endParaRPr>
          </a:p>
          <a:p>
            <a:pPr marL="1472760" lvl="3" indent="-343080" algn="l" defTabSz="685800">
              <a:lnSpc>
                <a:spcPct val="100000"/>
              </a:lnSpc>
              <a:spcBef>
                <a:spcPts val="420"/>
              </a:spcBef>
              <a:buClr>
                <a:srgbClr val="31B6FD"/>
              </a:buClr>
              <a:buFont typeface="Symbol" charset="2"/>
              <a:buChar char=""/>
            </a:pPr>
            <a:r>
              <a:rPr lang="en-US" sz="2100" b="0" u="none" strike="noStrike">
                <a:solidFill>
                  <a:schemeClr val="dk1"/>
                </a:solidFill>
                <a:effectLst/>
                <a:uFillTx/>
                <a:latin typeface="Candara"/>
              </a:rPr>
              <a:t>IEC 62402 Standard  +  SD-22 Guidebook  +  SAE-STD0016</a:t>
            </a:r>
            <a:endParaRPr lang="de-DE" sz="2100" b="0" u="none" strike="noStrike">
              <a:solidFill>
                <a:schemeClr val="dk2"/>
              </a:solidFill>
              <a:effectLst/>
              <a:uFillTx/>
              <a:latin typeface="Candara"/>
            </a:endParaRPr>
          </a:p>
          <a:p>
            <a:pPr marL="1047600" lvl="1" indent="-343080" algn="l" defTabSz="685800">
              <a:lnSpc>
                <a:spcPct val="100000"/>
              </a:lnSpc>
              <a:spcBef>
                <a:spcPts val="479"/>
              </a:spcBef>
              <a:buClr>
                <a:srgbClr val="31B6FD"/>
              </a:buClr>
              <a:buFont typeface="Symbol" charset="2"/>
              <a:buChar char=""/>
            </a:pPr>
            <a:r>
              <a:rPr lang="en-US" sz="2400" b="0" u="none" strike="noStrike">
                <a:solidFill>
                  <a:schemeClr val="dk2"/>
                </a:solidFill>
                <a:effectLst/>
                <a:uFillTx/>
                <a:latin typeface="Candara"/>
              </a:rPr>
              <a:t>Career Development with Formal Credential Path (AIIOM, MIIOM, FIIOM)</a:t>
            </a:r>
            <a:endParaRPr lang="de-DE" sz="2400" b="0" u="none" strike="noStrike">
              <a:solidFill>
                <a:schemeClr val="dk2"/>
              </a:solidFill>
              <a:effectLst/>
              <a:uFillTx/>
              <a:latin typeface="Candara"/>
            </a:endParaRPr>
          </a:p>
          <a:p>
            <a:pPr marL="573480" indent="-343080" algn="l" defTabSz="685800">
              <a:lnSpc>
                <a:spcPct val="100000"/>
              </a:lnSpc>
              <a:spcBef>
                <a:spcPts val="561"/>
              </a:spcBef>
              <a:buClr>
                <a:srgbClr val="31B6FD"/>
              </a:buClr>
              <a:buFont typeface="Symbol" charset="2"/>
              <a:buChar char=""/>
            </a:pPr>
            <a:r>
              <a:rPr lang="en-US" sz="2800" b="1" u="none" strike="noStrike">
                <a:solidFill>
                  <a:schemeClr val="dk2"/>
                </a:solidFill>
                <a:effectLst/>
                <a:uFillTx/>
                <a:latin typeface="Candara"/>
              </a:rPr>
              <a:t>Industries:</a:t>
            </a:r>
            <a:endParaRPr lang="de-DE" sz="2800" b="0" u="none" strike="noStrike">
              <a:solidFill>
                <a:schemeClr val="dk2"/>
              </a:solidFill>
              <a:effectLst/>
              <a:uFillTx/>
              <a:latin typeface="Candara"/>
            </a:endParaRPr>
          </a:p>
          <a:p>
            <a:pPr marL="1047600" lvl="1" indent="-343080" algn="l" defTabSz="685800">
              <a:lnSpc>
                <a:spcPct val="100000"/>
              </a:lnSpc>
              <a:spcBef>
                <a:spcPts val="479"/>
              </a:spcBef>
              <a:buClr>
                <a:srgbClr val="31B6FD"/>
              </a:buClr>
              <a:buFont typeface="Symbol" charset="2"/>
              <a:buChar char=""/>
            </a:pPr>
            <a:r>
              <a:rPr lang="en-US" sz="2400" b="0" u="none" strike="noStrike">
                <a:solidFill>
                  <a:schemeClr val="dk2"/>
                </a:solidFill>
                <a:effectLst/>
                <a:uFillTx/>
                <a:latin typeface="Candara"/>
              </a:rPr>
              <a:t>First Responder/Medical Device Industry</a:t>
            </a:r>
            <a:endParaRPr lang="de-DE" sz="2400" b="0" u="none" strike="noStrike">
              <a:solidFill>
                <a:schemeClr val="dk2"/>
              </a:solidFill>
              <a:effectLst/>
              <a:uFillTx/>
              <a:latin typeface="Candara"/>
            </a:endParaRPr>
          </a:p>
          <a:p>
            <a:pPr marL="1047600" lvl="1" indent="-343080" algn="l" defTabSz="685800">
              <a:lnSpc>
                <a:spcPct val="100000"/>
              </a:lnSpc>
              <a:spcBef>
                <a:spcPts val="479"/>
              </a:spcBef>
              <a:buClr>
                <a:srgbClr val="31B6FD"/>
              </a:buClr>
              <a:buFont typeface="Symbol" charset="2"/>
              <a:buChar char=""/>
            </a:pPr>
            <a:r>
              <a:rPr lang="en-US" sz="2400" b="0" u="none" strike="noStrike">
                <a:solidFill>
                  <a:schemeClr val="dk2"/>
                </a:solidFill>
                <a:effectLst/>
                <a:uFillTx/>
                <a:latin typeface="Candara"/>
              </a:rPr>
              <a:t>Automotive / Transportation </a:t>
            </a:r>
            <a:endParaRPr lang="de-DE" sz="2400" b="0" u="none" strike="noStrike">
              <a:solidFill>
                <a:schemeClr val="dk2"/>
              </a:solidFill>
              <a:effectLst/>
              <a:uFillTx/>
              <a:latin typeface="Candara"/>
            </a:endParaRPr>
          </a:p>
          <a:p>
            <a:pPr marL="1047600" lvl="1" indent="-343080" algn="l" defTabSz="685800">
              <a:lnSpc>
                <a:spcPct val="100000"/>
              </a:lnSpc>
              <a:spcBef>
                <a:spcPts val="479"/>
              </a:spcBef>
              <a:buClr>
                <a:srgbClr val="31B6FD"/>
              </a:buClr>
              <a:buFont typeface="Symbol" charset="2"/>
              <a:buChar char=""/>
            </a:pPr>
            <a:r>
              <a:rPr lang="en-US" sz="2400" b="0" u="none" strike="noStrike">
                <a:solidFill>
                  <a:schemeClr val="dk2"/>
                </a:solidFill>
                <a:effectLst/>
                <a:uFillTx/>
                <a:latin typeface="Candara"/>
              </a:rPr>
              <a:t>Industrial / Automation</a:t>
            </a:r>
            <a:endParaRPr lang="de-DE" sz="2400" b="0" u="none" strike="noStrike">
              <a:solidFill>
                <a:schemeClr val="dk2"/>
              </a:solidFill>
              <a:effectLst/>
              <a:uFillTx/>
              <a:latin typeface="Candara"/>
            </a:endParaRPr>
          </a:p>
          <a:p>
            <a:pPr marL="1047600" lvl="1" indent="-343080" algn="l" defTabSz="685800">
              <a:lnSpc>
                <a:spcPct val="100000"/>
              </a:lnSpc>
              <a:spcBef>
                <a:spcPts val="479"/>
              </a:spcBef>
              <a:buClr>
                <a:srgbClr val="31B6FD"/>
              </a:buClr>
              <a:buFont typeface="Symbol" charset="2"/>
              <a:buChar char=""/>
            </a:pPr>
            <a:r>
              <a:rPr lang="en-US" sz="2400" b="0" u="none" strike="noStrike">
                <a:solidFill>
                  <a:schemeClr val="dk2"/>
                </a:solidFill>
                <a:effectLst/>
                <a:uFillTx/>
                <a:latin typeface="Candara"/>
              </a:rPr>
              <a:t>Oil / Gas / Energy / Nuclear</a:t>
            </a:r>
            <a:endParaRPr lang="de-DE" sz="2400" b="0" u="none" strike="noStrike">
              <a:solidFill>
                <a:schemeClr val="dk2"/>
              </a:solidFill>
              <a:effectLst/>
              <a:uFillTx/>
              <a:latin typeface="Candara"/>
            </a:endParaRPr>
          </a:p>
          <a:p>
            <a:pPr marL="1047600" lvl="1" indent="-343080" algn="l" defTabSz="685800">
              <a:lnSpc>
                <a:spcPct val="100000"/>
              </a:lnSpc>
              <a:spcBef>
                <a:spcPts val="479"/>
              </a:spcBef>
              <a:buClr>
                <a:srgbClr val="31B6FD"/>
              </a:buClr>
              <a:buFont typeface="Symbol" charset="2"/>
              <a:buChar char=""/>
            </a:pPr>
            <a:r>
              <a:rPr lang="en-US" sz="2400" b="0" u="none" strike="noStrike">
                <a:solidFill>
                  <a:schemeClr val="dk2"/>
                </a:solidFill>
                <a:effectLst/>
                <a:uFillTx/>
                <a:latin typeface="Candara"/>
              </a:rPr>
              <a:t>Aerospace &amp; Defense</a:t>
            </a:r>
            <a:endParaRPr lang="de-DE" sz="2400" b="0" u="none" strike="noStrike">
              <a:solidFill>
                <a:schemeClr val="dk2"/>
              </a:solidFill>
              <a:effectLst/>
              <a:uFillTx/>
              <a:latin typeface="Candara"/>
            </a:endParaRPr>
          </a:p>
        </p:txBody>
      </p:sp>
      <p:sp>
        <p:nvSpPr>
          <p:cNvPr id="655" name="PlaceHolder 3"/>
          <p:cNvSpPr>
            <a:spLocks noGrp="1"/>
          </p:cNvSpPr>
          <p:nvPr>
            <p:ph type="ftr" idx="51"/>
          </p:nvPr>
        </p:nvSpPr>
        <p:spPr>
          <a:xfrm>
            <a:off x="5261040" y="6534720"/>
            <a:ext cx="183960" cy="322560"/>
          </a:xfrm>
          <a:prstGeom prst="rect">
            <a:avLst/>
          </a:prstGeom>
          <a:noFill/>
          <a:ln w="0">
            <a:noFill/>
          </a:ln>
        </p:spPr>
        <p:txBody>
          <a:bodyPr lIns="90000" tIns="45000" rIns="90000" bIns="45000" anchor="t">
            <a:noAutofit/>
          </a:bodyPr>
          <a:lstStyle/>
          <a:p>
            <a:pPr indent="0" algn="l">
              <a:buNone/>
            </a:pPr>
            <a:endParaRPr lang="en-US" sz="1800" b="0" u="none" strike="noStrike">
              <a:solidFill>
                <a:srgbClr val="000000"/>
              </a:solidFill>
              <a:effectLst/>
              <a:uFillTx/>
              <a:latin typeface="Times New Roman"/>
            </a:endParaRPr>
          </a:p>
        </p:txBody>
      </p:sp>
      <p:pic>
        <p:nvPicPr>
          <p:cNvPr id="656" name="Picture 2"/>
          <p:cNvPicPr/>
          <p:nvPr/>
        </p:nvPicPr>
        <p:blipFill>
          <a:blip r:embed="rId2"/>
          <a:stretch/>
        </p:blipFill>
        <p:spPr>
          <a:xfrm>
            <a:off x="7378920" y="3285000"/>
            <a:ext cx="4319640" cy="2899800"/>
          </a:xfrm>
          <a:prstGeom prst="rect">
            <a:avLst/>
          </a:prstGeom>
          <a:noFill/>
          <a:ln w="0">
            <a:noFill/>
          </a:ln>
        </p:spPr>
      </p:pic>
      <p:sp>
        <p:nvSpPr>
          <p:cNvPr id="657" name="TextBox 20"/>
          <p:cNvSpPr/>
          <p:nvPr/>
        </p:nvSpPr>
        <p:spPr>
          <a:xfrm>
            <a:off x="8328240" y="6290640"/>
            <a:ext cx="2193480" cy="337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rgbClr val="000000"/>
                </a:solidFill>
                <a:effectLst/>
                <a:uFillTx/>
                <a:latin typeface="Arial"/>
              </a:rPr>
              <a:t>End-use market share for semiconductors </a:t>
            </a:r>
          </a:p>
          <a:p>
            <a:pPr defTabSz="914400">
              <a:lnSpc>
                <a:spcPct val="100000"/>
              </a:lnSpc>
            </a:pPr>
            <a:r>
              <a:rPr lang="en-US" sz="800" b="0" u="none" strike="noStrike">
                <a:solidFill>
                  <a:srgbClr val="000000"/>
                </a:solidFill>
                <a:effectLst/>
                <a:uFillTx/>
                <a:latin typeface="Arial"/>
              </a:rPr>
              <a:t>(Source: WSTS &amp; SIA May 2024)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8" name="PlaceHolder 1"/>
          <p:cNvSpPr>
            <a:spLocks noGrp="1"/>
          </p:cNvSpPr>
          <p:nvPr>
            <p:ph type="title"/>
          </p:nvPr>
        </p:nvSpPr>
        <p:spPr>
          <a:xfrm>
            <a:off x="335520" y="836640"/>
            <a:ext cx="11592720" cy="2447640"/>
          </a:xfrm>
          <a:prstGeom prst="rect">
            <a:avLst/>
          </a:prstGeom>
          <a:noFill/>
          <a:ln w="0">
            <a:noFill/>
          </a:ln>
        </p:spPr>
        <p:txBody>
          <a:bodyPr lIns="91440" tIns="45720" rIns="91440" bIns="45720" anchor="b">
            <a:normAutofit/>
          </a:bodyPr>
          <a:lstStyle/>
          <a:p>
            <a:pPr indent="0" algn="ctr" defTabSz="685800">
              <a:lnSpc>
                <a:spcPct val="100000"/>
              </a:lnSpc>
              <a:buNone/>
              <a:tabLst>
                <a:tab pos="0" algn="l"/>
              </a:tabLst>
            </a:pPr>
            <a:r>
              <a:rPr lang="en-GB" sz="5400" b="0" u="none" strike="noStrike">
                <a:solidFill>
                  <a:schemeClr val="dk1"/>
                </a:solidFill>
                <a:effectLst/>
                <a:uFillTx/>
                <a:latin typeface="Candara"/>
              </a:rPr>
              <a:t>IIOM US Members Meeting</a:t>
            </a:r>
            <a:br>
              <a:rPr sz="5400"/>
            </a:br>
            <a:r>
              <a:rPr lang="en-GB" sz="5400" b="0" u="none" strike="noStrike">
                <a:solidFill>
                  <a:schemeClr val="dk1"/>
                </a:solidFill>
                <a:effectLst/>
                <a:uFillTx/>
                <a:latin typeface="Candara"/>
              </a:rPr>
              <a:t>Professional Development</a:t>
            </a:r>
            <a:endParaRPr lang="de-DE" sz="5400" b="0" u="none" strike="noStrike">
              <a:solidFill>
                <a:srgbClr val="FFFFFF"/>
              </a:solidFill>
              <a:effectLst/>
              <a:uFillTx/>
              <a:latin typeface="Candar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9"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Obsolescence Management Workforce Development</a:t>
            </a:r>
            <a:endParaRPr lang="de-DE" sz="2700" b="0" u="none" strike="noStrike">
              <a:solidFill>
                <a:srgbClr val="FFFFFF"/>
              </a:solidFill>
              <a:effectLst/>
              <a:uFillTx/>
              <a:latin typeface="Candara"/>
            </a:endParaRPr>
          </a:p>
        </p:txBody>
      </p:sp>
      <p:sp>
        <p:nvSpPr>
          <p:cNvPr id="660" name="PlaceHolder 2"/>
          <p:cNvSpPr>
            <a:spLocks noGrp="1"/>
          </p:cNvSpPr>
          <p:nvPr>
            <p:ph/>
          </p:nvPr>
        </p:nvSpPr>
        <p:spPr>
          <a:xfrm>
            <a:off x="479520" y="1339920"/>
            <a:ext cx="10800360" cy="5112000"/>
          </a:xfrm>
          <a:prstGeom prst="rect">
            <a:avLst/>
          </a:prstGeom>
          <a:noFill/>
          <a:ln w="0">
            <a:noFill/>
          </a:ln>
        </p:spPr>
        <p:txBody>
          <a:bodyPr lIns="91440" tIns="45720" rIns="91440" bIns="45720" anchor="t">
            <a:normAutofit/>
          </a:bodyPr>
          <a:lstStyle/>
          <a:p>
            <a:pPr marL="205920" indent="-205920" algn="l" defTabSz="685800">
              <a:lnSpc>
                <a:spcPct val="100000"/>
              </a:lnSpc>
              <a:spcBef>
                <a:spcPts val="479"/>
              </a:spcBef>
              <a:buClr>
                <a:srgbClr val="31B6FD"/>
              </a:buClr>
              <a:buFont typeface="Symbol" charset="2"/>
              <a:buChar char=""/>
            </a:pPr>
            <a:r>
              <a:rPr lang="en-US" sz="2400" b="1" u="none" strike="noStrike">
                <a:solidFill>
                  <a:schemeClr val="dk2"/>
                </a:solidFill>
                <a:effectLst/>
                <a:uFillTx/>
                <a:latin typeface="Candara"/>
              </a:rPr>
              <a:t>#1 feedback from interested participants is for more training opportunities</a:t>
            </a:r>
            <a:endParaRPr lang="de-DE" sz="2400" b="0" u="none" strike="noStrike">
              <a:solidFill>
                <a:schemeClr val="dk2"/>
              </a:solidFill>
              <a:effectLst/>
              <a:uFillTx/>
              <a:latin typeface="Candara"/>
            </a:endParaRPr>
          </a:p>
          <a:p>
            <a:pPr marL="641880" lvl="2" indent="-171360" algn="l" defTabSz="685800">
              <a:lnSpc>
                <a:spcPct val="100000"/>
              </a:lnSpc>
              <a:spcBef>
                <a:spcPts val="400"/>
              </a:spcBef>
              <a:buClr>
                <a:srgbClr val="31B6FD"/>
              </a:buClr>
              <a:buFont typeface="Symbol" charset="2"/>
              <a:buChar char=""/>
            </a:pPr>
            <a:r>
              <a:rPr lang="en-US" sz="2000" b="0" u="none" strike="noStrike">
                <a:solidFill>
                  <a:schemeClr val="dk2"/>
                </a:solidFill>
                <a:effectLst/>
                <a:uFillTx/>
                <a:latin typeface="Candara"/>
              </a:rPr>
              <a:t>Workshops &amp; Seminars</a:t>
            </a:r>
            <a:endParaRPr lang="de-DE" sz="2000" b="0" u="none" strike="noStrike">
              <a:solidFill>
                <a:schemeClr val="dk2"/>
              </a:solidFill>
              <a:effectLst/>
              <a:uFillTx/>
              <a:latin typeface="Candara"/>
            </a:endParaRPr>
          </a:p>
          <a:p>
            <a:pPr marL="641880" lvl="2" indent="-171360" algn="l" defTabSz="685800">
              <a:lnSpc>
                <a:spcPct val="100000"/>
              </a:lnSpc>
              <a:spcBef>
                <a:spcPts val="400"/>
              </a:spcBef>
              <a:buClr>
                <a:srgbClr val="31B6FD"/>
              </a:buClr>
              <a:buFont typeface="Symbol" charset="2"/>
              <a:buChar char=""/>
            </a:pPr>
            <a:r>
              <a:rPr lang="en-US" sz="2000" b="0" u="none" strike="noStrike">
                <a:solidFill>
                  <a:schemeClr val="dk2"/>
                </a:solidFill>
                <a:effectLst/>
                <a:uFillTx/>
                <a:latin typeface="Candara"/>
              </a:rPr>
              <a:t>Credentialling Path</a:t>
            </a:r>
            <a:endParaRPr lang="de-DE" sz="2000" b="0" u="none" strike="noStrike">
              <a:solidFill>
                <a:schemeClr val="dk2"/>
              </a:solidFill>
              <a:effectLst/>
              <a:uFillTx/>
              <a:latin typeface="Candara"/>
            </a:endParaRPr>
          </a:p>
          <a:p>
            <a:pPr indent="0" algn="l" defTabSz="685800">
              <a:lnSpc>
                <a:spcPct val="100000"/>
              </a:lnSpc>
              <a:spcBef>
                <a:spcPts val="210"/>
              </a:spcBef>
              <a:buNone/>
              <a:tabLst>
                <a:tab pos="0" algn="l"/>
              </a:tabLst>
            </a:pPr>
            <a:endParaRPr lang="de-DE" sz="1050" b="0" u="none" strike="noStrike">
              <a:solidFill>
                <a:schemeClr val="dk2"/>
              </a:solidFill>
              <a:effectLst/>
              <a:uFillTx/>
              <a:latin typeface="Candara"/>
            </a:endParaRPr>
          </a:p>
          <a:p>
            <a:pPr marL="205920" indent="-205920" algn="l" defTabSz="685800">
              <a:lnSpc>
                <a:spcPct val="100000"/>
              </a:lnSpc>
              <a:spcBef>
                <a:spcPts val="479"/>
              </a:spcBef>
              <a:buClr>
                <a:srgbClr val="31B6FD"/>
              </a:buClr>
              <a:buFont typeface="Symbol" charset="2"/>
              <a:buChar char=""/>
              <a:tabLst>
                <a:tab pos="0" algn="l"/>
              </a:tabLst>
            </a:pPr>
            <a:r>
              <a:rPr lang="en-US" sz="2400" b="1" u="none" strike="noStrike">
                <a:solidFill>
                  <a:schemeClr val="dk2"/>
                </a:solidFill>
                <a:effectLst/>
                <a:uFillTx/>
                <a:latin typeface="Candara"/>
              </a:rPr>
              <a:t>Exploring additional training to United States</a:t>
            </a:r>
            <a:endParaRPr lang="de-DE" sz="2400" b="0" u="none" strike="noStrike">
              <a:solidFill>
                <a:schemeClr val="dk2"/>
              </a:solidFill>
              <a:effectLst/>
              <a:uFillTx/>
              <a:latin typeface="Candara"/>
            </a:endParaRPr>
          </a:p>
          <a:p>
            <a:pPr marL="641880" lvl="2" indent="-171360" algn="l" defTabSz="685800">
              <a:lnSpc>
                <a:spcPct val="100000"/>
              </a:lnSpc>
              <a:spcBef>
                <a:spcPts val="400"/>
              </a:spcBef>
              <a:buClr>
                <a:srgbClr val="31B6FD"/>
              </a:buClr>
              <a:buFont typeface="Symbol" charset="2"/>
              <a:buChar char=""/>
              <a:tabLst>
                <a:tab pos="0" algn="l"/>
              </a:tabLst>
            </a:pPr>
            <a:r>
              <a:rPr lang="en-US" sz="2000" b="0" u="none" strike="noStrike">
                <a:solidFill>
                  <a:schemeClr val="dk2"/>
                </a:solidFill>
                <a:effectLst/>
                <a:uFillTx/>
                <a:latin typeface="Candara"/>
              </a:rPr>
              <a:t>IIOM Endorsed Trainers already teaching classes virtually</a:t>
            </a:r>
            <a:endParaRPr lang="de-DE" sz="2000" b="0" u="none" strike="noStrike">
              <a:solidFill>
                <a:schemeClr val="dk2"/>
              </a:solidFill>
              <a:effectLst/>
              <a:uFillTx/>
              <a:latin typeface="Candara"/>
            </a:endParaRPr>
          </a:p>
          <a:p>
            <a:pPr indent="0" algn="l" defTabSz="685800">
              <a:lnSpc>
                <a:spcPct val="100000"/>
              </a:lnSpc>
              <a:spcBef>
                <a:spcPts val="210"/>
              </a:spcBef>
              <a:buNone/>
              <a:tabLst>
                <a:tab pos="0" algn="l"/>
              </a:tabLst>
            </a:pPr>
            <a:endParaRPr lang="de-DE" sz="1050" b="0" u="none" strike="noStrike">
              <a:solidFill>
                <a:schemeClr val="dk2"/>
              </a:solidFill>
              <a:effectLst/>
              <a:uFillTx/>
              <a:latin typeface="Candara"/>
            </a:endParaRPr>
          </a:p>
          <a:p>
            <a:pPr marL="205920" indent="-205920" algn="l" defTabSz="685800">
              <a:lnSpc>
                <a:spcPct val="100000"/>
              </a:lnSpc>
              <a:spcBef>
                <a:spcPts val="479"/>
              </a:spcBef>
              <a:buClr>
                <a:srgbClr val="31B6FD"/>
              </a:buClr>
              <a:buFont typeface="Symbol" charset="2"/>
              <a:buChar char=""/>
              <a:tabLst>
                <a:tab pos="0" algn="l"/>
              </a:tabLst>
            </a:pPr>
            <a:r>
              <a:rPr lang="en-US" sz="2400" b="1" u="none" strike="noStrike">
                <a:solidFill>
                  <a:schemeClr val="dk2"/>
                </a:solidFill>
                <a:effectLst/>
                <a:uFillTx/>
                <a:latin typeface="Candara"/>
              </a:rPr>
              <a:t>Continuous Professional Development</a:t>
            </a:r>
            <a:endParaRPr lang="de-DE" sz="2400" b="0" u="none" strike="noStrike">
              <a:solidFill>
                <a:schemeClr val="dk2"/>
              </a:solidFill>
              <a:effectLst/>
              <a:uFillTx/>
              <a:latin typeface="Candara"/>
            </a:endParaRPr>
          </a:p>
          <a:p>
            <a:pPr marL="641880" lvl="2" indent="-171360" algn="l" defTabSz="685800">
              <a:lnSpc>
                <a:spcPct val="100000"/>
              </a:lnSpc>
              <a:spcBef>
                <a:spcPts val="400"/>
              </a:spcBef>
              <a:buClr>
                <a:srgbClr val="31B6FD"/>
              </a:buClr>
              <a:buFont typeface="Symbol" charset="2"/>
              <a:buChar char=""/>
              <a:tabLst>
                <a:tab pos="0" algn="l"/>
              </a:tabLst>
            </a:pPr>
            <a:r>
              <a:rPr lang="en-US" sz="2000" b="0" u="none" strike="noStrike">
                <a:solidFill>
                  <a:schemeClr val="dk2"/>
                </a:solidFill>
                <a:effectLst/>
                <a:uFillTx/>
                <a:latin typeface="Candara"/>
              </a:rPr>
              <a:t>Membership Grades</a:t>
            </a:r>
            <a:endParaRPr lang="de-DE" sz="2000" b="0" u="none" strike="noStrike">
              <a:solidFill>
                <a:schemeClr val="dk2"/>
              </a:solidFill>
              <a:effectLst/>
              <a:uFillTx/>
              <a:latin typeface="Candara"/>
            </a:endParaRPr>
          </a:p>
          <a:p>
            <a:pPr marL="1325880" lvl="4" indent="-399960" algn="l" defTabSz="685800">
              <a:lnSpc>
                <a:spcPct val="100000"/>
              </a:lnSpc>
              <a:spcBef>
                <a:spcPts val="360"/>
              </a:spcBef>
              <a:buClr>
                <a:srgbClr val="31B6FD"/>
              </a:buClr>
              <a:buFont typeface="Candara"/>
              <a:buAutoNum type="romanUcPeriod"/>
              <a:tabLst>
                <a:tab pos="0" algn="l"/>
              </a:tabLst>
            </a:pPr>
            <a:r>
              <a:rPr lang="en-US" sz="1800" b="0" u="none" strike="noStrike">
                <a:solidFill>
                  <a:schemeClr val="dk2"/>
                </a:solidFill>
                <a:effectLst/>
                <a:uFillTx/>
                <a:latin typeface="Candara"/>
              </a:rPr>
              <a:t>Associate</a:t>
            </a:r>
            <a:endParaRPr lang="de-DE" sz="1800" b="0" u="none" strike="noStrike">
              <a:solidFill>
                <a:schemeClr val="dk2"/>
              </a:solidFill>
              <a:effectLst/>
              <a:uFillTx/>
              <a:latin typeface="Candara"/>
            </a:endParaRPr>
          </a:p>
          <a:p>
            <a:pPr marL="1325880" lvl="4" indent="-399960" algn="l" defTabSz="685800">
              <a:lnSpc>
                <a:spcPct val="100000"/>
              </a:lnSpc>
              <a:spcBef>
                <a:spcPts val="360"/>
              </a:spcBef>
              <a:buClr>
                <a:srgbClr val="31B6FD"/>
              </a:buClr>
              <a:buFont typeface="Candara"/>
              <a:buAutoNum type="romanUcPeriod"/>
              <a:tabLst>
                <a:tab pos="0" algn="l"/>
              </a:tabLst>
            </a:pPr>
            <a:r>
              <a:rPr lang="en-US" sz="1800" b="0" u="none" strike="noStrike">
                <a:solidFill>
                  <a:schemeClr val="dk2"/>
                </a:solidFill>
                <a:effectLst/>
                <a:uFillTx/>
                <a:latin typeface="Candara"/>
              </a:rPr>
              <a:t>Member</a:t>
            </a:r>
            <a:endParaRPr lang="de-DE" sz="1800" b="0" u="none" strike="noStrike">
              <a:solidFill>
                <a:schemeClr val="dk2"/>
              </a:solidFill>
              <a:effectLst/>
              <a:uFillTx/>
              <a:latin typeface="Candara"/>
            </a:endParaRPr>
          </a:p>
          <a:p>
            <a:pPr marL="1325880" lvl="4" indent="-399960" algn="l" defTabSz="685800">
              <a:lnSpc>
                <a:spcPct val="100000"/>
              </a:lnSpc>
              <a:spcBef>
                <a:spcPts val="360"/>
              </a:spcBef>
              <a:buClr>
                <a:srgbClr val="31B6FD"/>
              </a:buClr>
              <a:buFont typeface="Candara"/>
              <a:buAutoNum type="romanUcPeriod"/>
              <a:tabLst>
                <a:tab pos="0" algn="l"/>
              </a:tabLst>
            </a:pPr>
            <a:r>
              <a:rPr lang="en-US" sz="1800" b="0" u="none" strike="noStrike">
                <a:solidFill>
                  <a:schemeClr val="dk2"/>
                </a:solidFill>
                <a:effectLst/>
                <a:uFillTx/>
                <a:latin typeface="Candara"/>
              </a:rPr>
              <a:t>Fellow</a:t>
            </a:r>
            <a:endParaRPr lang="de-DE" sz="1800" b="0" u="none" strike="noStrike">
              <a:solidFill>
                <a:schemeClr val="dk2"/>
              </a:solidFill>
              <a:effectLst/>
              <a:uFillTx/>
              <a:latin typeface="Candara"/>
            </a:endParaRPr>
          </a:p>
        </p:txBody>
      </p:sp>
      <p:sp>
        <p:nvSpPr>
          <p:cNvPr id="661" name="PlaceHolder 3"/>
          <p:cNvSpPr>
            <a:spLocks noGrp="1"/>
          </p:cNvSpPr>
          <p:nvPr>
            <p:ph type="ftr" idx="52"/>
          </p:nvPr>
        </p:nvSpPr>
        <p:spPr>
          <a:xfrm>
            <a:off x="5256720" y="6483960"/>
            <a:ext cx="183960" cy="322560"/>
          </a:xfrm>
          <a:prstGeom prst="rect">
            <a:avLst/>
          </a:prstGeom>
          <a:noFill/>
          <a:ln w="0">
            <a:noFill/>
          </a:ln>
        </p:spPr>
        <p:txBody>
          <a:bodyPr lIns="90000" tIns="45000" rIns="90000" bIns="45000" anchor="t">
            <a:noAutofit/>
          </a:bodyPr>
          <a:lstStyle/>
          <a:p>
            <a:pPr indent="0" algn="l">
              <a:buNone/>
            </a:pPr>
            <a:endParaRPr lang="en-US" sz="1800" b="0" u="none" strike="noStrike">
              <a:solidFill>
                <a:srgbClr val="000000"/>
              </a:solidFill>
              <a:effectLst/>
              <a:uFillTx/>
              <a:latin typeface="Times New Roman"/>
            </a:endParaRPr>
          </a:p>
        </p:txBody>
      </p:sp>
      <p:pic>
        <p:nvPicPr>
          <p:cNvPr id="662" name="Picture 2" descr="obsolescence management training"/>
          <p:cNvPicPr/>
          <p:nvPr/>
        </p:nvPicPr>
        <p:blipFill>
          <a:blip r:embed="rId2"/>
          <a:stretch/>
        </p:blipFill>
        <p:spPr>
          <a:xfrm>
            <a:off x="8544240" y="3383280"/>
            <a:ext cx="3068280" cy="3068280"/>
          </a:xfrm>
          <a:prstGeom prst="rect">
            <a:avLst/>
          </a:prstGeom>
          <a:noFill/>
          <a:ln w="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3" name="Picture 7"/>
          <p:cNvPicPr/>
          <p:nvPr/>
        </p:nvPicPr>
        <p:blipFill>
          <a:blip r:embed="rId2"/>
          <a:srcRect t="1272" b="4488"/>
          <a:stretch/>
        </p:blipFill>
        <p:spPr>
          <a:xfrm>
            <a:off x="263520" y="1169640"/>
            <a:ext cx="11275920" cy="5643000"/>
          </a:xfrm>
          <a:prstGeom prst="rect">
            <a:avLst/>
          </a:prstGeom>
          <a:noFill/>
          <a:ln w="0">
            <a:noFill/>
          </a:ln>
        </p:spPr>
      </p:pic>
      <p:sp>
        <p:nvSpPr>
          <p:cNvPr id="664"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Obsolescence Management Workforce Development</a:t>
            </a:r>
            <a:endParaRPr lang="de-DE" sz="2700" b="0" u="none" strike="noStrike">
              <a:solidFill>
                <a:srgbClr val="FFFFFF"/>
              </a:solidFill>
              <a:effectLst/>
              <a:uFillTx/>
              <a:latin typeface="Candara"/>
            </a:endParaRPr>
          </a:p>
        </p:txBody>
      </p:sp>
      <p:sp>
        <p:nvSpPr>
          <p:cNvPr id="665" name="PlaceHolder 2"/>
          <p:cNvSpPr>
            <a:spLocks noGrp="1"/>
          </p:cNvSpPr>
          <p:nvPr>
            <p:ph type="ftr" idx="53"/>
          </p:nvPr>
        </p:nvSpPr>
        <p:spPr>
          <a:xfrm>
            <a:off x="5256720" y="6483960"/>
            <a:ext cx="183960" cy="322560"/>
          </a:xfrm>
          <a:prstGeom prst="rect">
            <a:avLst/>
          </a:prstGeom>
          <a:noFill/>
          <a:ln w="0">
            <a:noFill/>
          </a:ln>
        </p:spPr>
        <p:txBody>
          <a:bodyPr lIns="90000" tIns="45000" rIns="90000" bIns="45000" anchor="t">
            <a:noAutofit/>
          </a:bodyPr>
          <a:lstStyle/>
          <a:p>
            <a:pPr indent="0" algn="l">
              <a:buNone/>
            </a:pPr>
            <a:endParaRPr lang="en-US" sz="1800" b="0" u="none" strike="noStrike">
              <a:solidFill>
                <a:srgbClr val="000000"/>
              </a:solidFill>
              <a:effectLst/>
              <a:uFillTx/>
              <a:latin typeface="Times New Roman"/>
            </a:endParaRPr>
          </a:p>
        </p:txBody>
      </p:sp>
      <p:cxnSp>
        <p:nvCxnSpPr>
          <p:cNvPr id="666" name="Straight Connector 3"/>
          <p:cNvCxnSpPr/>
          <p:nvPr/>
        </p:nvCxnSpPr>
        <p:spPr>
          <a:xfrm>
            <a:off x="4223520" y="3573000"/>
            <a:ext cx="720" cy="936720"/>
          </a:xfrm>
          <a:prstGeom prst="straightConnector1">
            <a:avLst/>
          </a:prstGeom>
          <a:ln w="38100">
            <a:solidFill>
              <a:srgbClr val="4584D3"/>
            </a:solidFill>
            <a:prstDash val="sysDot"/>
            <a:roun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7"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Obsolescence Management Minimum Requirements</a:t>
            </a:r>
            <a:endParaRPr lang="de-DE" sz="2700" b="0" u="none" strike="noStrike">
              <a:solidFill>
                <a:srgbClr val="FFFFFF"/>
              </a:solidFill>
              <a:effectLst/>
              <a:uFillTx/>
              <a:latin typeface="Candara"/>
            </a:endParaRPr>
          </a:p>
        </p:txBody>
      </p:sp>
      <p:sp>
        <p:nvSpPr>
          <p:cNvPr id="668" name="PlaceHolder 2"/>
          <p:cNvSpPr>
            <a:spLocks noGrp="1"/>
          </p:cNvSpPr>
          <p:nvPr>
            <p:ph type="ftr" idx="54"/>
          </p:nvPr>
        </p:nvSpPr>
        <p:spPr>
          <a:xfrm>
            <a:off x="5256720" y="6483960"/>
            <a:ext cx="183960" cy="322560"/>
          </a:xfrm>
          <a:prstGeom prst="rect">
            <a:avLst/>
          </a:prstGeom>
          <a:noFill/>
          <a:ln w="0">
            <a:noFill/>
          </a:ln>
        </p:spPr>
        <p:txBody>
          <a:bodyPr lIns="90000" tIns="45000" rIns="90000" bIns="45000" anchor="t">
            <a:noAutofit/>
          </a:bodyPr>
          <a:lstStyle/>
          <a:p>
            <a:pPr indent="0" algn="l">
              <a:buNone/>
            </a:pPr>
            <a:endParaRPr lang="en-US" sz="1800" b="0" u="none" strike="noStrike">
              <a:solidFill>
                <a:srgbClr val="000000"/>
              </a:solidFill>
              <a:effectLst/>
              <a:uFillTx/>
              <a:latin typeface="Times New Roman"/>
            </a:endParaRPr>
          </a:p>
        </p:txBody>
      </p:sp>
      <p:sp>
        <p:nvSpPr>
          <p:cNvPr id="669" name="PlaceHolder 3"/>
          <p:cNvSpPr>
            <a:spLocks noGrp="1"/>
          </p:cNvSpPr>
          <p:nvPr>
            <p:ph/>
          </p:nvPr>
        </p:nvSpPr>
        <p:spPr>
          <a:xfrm>
            <a:off x="221040" y="1268640"/>
            <a:ext cx="11748960" cy="5040000"/>
          </a:xfrm>
          <a:prstGeom prst="rect">
            <a:avLst/>
          </a:prstGeom>
          <a:noFill/>
          <a:ln w="0">
            <a:noFill/>
          </a:ln>
        </p:spPr>
        <p:txBody>
          <a:bodyPr lIns="91440" tIns="45720" rIns="91440" bIns="45720" numCol="3" spcCol="0" anchor="t">
            <a:normAutofit/>
          </a:bodyPr>
          <a:lstStyle/>
          <a:p>
            <a:pPr marL="205920" indent="-205920" algn="l" defTabSz="685800">
              <a:lnSpc>
                <a:spcPct val="100000"/>
              </a:lnSpc>
              <a:spcBef>
                <a:spcPts val="479"/>
              </a:spcBef>
              <a:buClr>
                <a:srgbClr val="31B6FD"/>
              </a:buClr>
              <a:buFont typeface="Symbol" charset="2"/>
              <a:buChar char=""/>
            </a:pPr>
            <a:r>
              <a:rPr lang="en-US" sz="2400" b="1" u="none" strike="noStrike">
                <a:solidFill>
                  <a:schemeClr val="dk2"/>
                </a:solidFill>
                <a:effectLst/>
                <a:uFillTx/>
                <a:latin typeface="Candara"/>
              </a:rPr>
              <a:t>AIIOM Requirements</a:t>
            </a:r>
            <a:endParaRPr lang="de-DE" sz="24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pPr>
            <a:r>
              <a:rPr lang="en-US" sz="1800" b="0" u="none" strike="noStrike">
                <a:solidFill>
                  <a:schemeClr val="dk2"/>
                </a:solidFill>
                <a:effectLst/>
                <a:uFillTx/>
                <a:latin typeface="Candara"/>
              </a:rPr>
              <a:t>No work experience required</a:t>
            </a:r>
            <a:endParaRPr lang="de-DE" sz="18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pPr>
            <a:r>
              <a:rPr lang="en-US" sz="1800" b="0" u="none" strike="noStrike">
                <a:solidFill>
                  <a:schemeClr val="dk2"/>
                </a:solidFill>
                <a:effectLst/>
                <a:uFillTx/>
                <a:latin typeface="Candara"/>
              </a:rPr>
              <a:t>Completion of the AIIOM Course by an IIOM Certified Trainer</a:t>
            </a:r>
            <a:endParaRPr lang="de-DE" sz="18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pPr>
            <a:r>
              <a:rPr lang="en-US" sz="1500" b="0" u="none" strike="noStrike">
                <a:solidFill>
                  <a:schemeClr val="dk1"/>
                </a:solidFill>
                <a:effectLst/>
                <a:uFillTx/>
                <a:latin typeface="Candara"/>
              </a:rPr>
              <a:t>Allen Webb</a:t>
            </a:r>
            <a:endParaRPr lang="de-DE" sz="15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pPr>
            <a:r>
              <a:rPr lang="en-US" sz="1500" b="0" u="none" strike="noStrike">
                <a:solidFill>
                  <a:schemeClr val="dk1"/>
                </a:solidFill>
                <a:effectLst/>
                <a:uFillTx/>
                <a:latin typeface="Candara"/>
              </a:rPr>
              <a:t>CMCAuk</a:t>
            </a:r>
            <a:endParaRPr lang="de-DE" sz="15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pPr>
            <a:r>
              <a:rPr lang="en-US" sz="1500" b="0" u="none" strike="noStrike">
                <a:solidFill>
                  <a:schemeClr val="dk1"/>
                </a:solidFill>
                <a:effectLst/>
                <a:uFillTx/>
                <a:latin typeface="Candara"/>
              </a:rPr>
              <a:t>AMSYS</a:t>
            </a:r>
            <a:endParaRPr lang="de-DE" sz="15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pPr>
            <a:r>
              <a:rPr lang="en-US" sz="1800" b="0" u="none" strike="noStrike">
                <a:solidFill>
                  <a:schemeClr val="dk2"/>
                </a:solidFill>
                <a:effectLst/>
                <a:uFillTx/>
                <a:latin typeface="Candara"/>
              </a:rPr>
              <a:t>Obtain a Certificate from your AIIOM Course provided</a:t>
            </a:r>
            <a:endParaRPr lang="de-DE" sz="1800" b="0" u="none" strike="noStrike">
              <a:solidFill>
                <a:schemeClr val="dk2"/>
              </a:solidFill>
              <a:effectLst/>
              <a:uFillTx/>
              <a:latin typeface="Candara"/>
            </a:endParaRPr>
          </a:p>
          <a:p>
            <a:pPr indent="0" algn="l" defTabSz="685800">
              <a:lnSpc>
                <a:spcPct val="100000"/>
              </a:lnSpc>
              <a:spcBef>
                <a:spcPts val="329"/>
              </a:spcBef>
              <a:buNone/>
              <a:tabLst>
                <a:tab pos="0" algn="l"/>
              </a:tabLst>
            </a:pPr>
            <a:endParaRPr lang="de-DE" sz="1650" b="0" u="none" strike="noStrike">
              <a:solidFill>
                <a:schemeClr val="dk2"/>
              </a:solidFill>
              <a:effectLst/>
              <a:uFillTx/>
              <a:latin typeface="Candara"/>
            </a:endParaRPr>
          </a:p>
          <a:p>
            <a:pPr indent="0" algn="l" defTabSz="685800">
              <a:lnSpc>
                <a:spcPct val="100000"/>
              </a:lnSpc>
              <a:spcBef>
                <a:spcPts val="329"/>
              </a:spcBef>
              <a:buNone/>
              <a:tabLst>
                <a:tab pos="0" algn="l"/>
              </a:tabLst>
            </a:pPr>
            <a:endParaRPr lang="de-DE" sz="1650" b="0" u="none" strike="noStrike">
              <a:solidFill>
                <a:schemeClr val="dk2"/>
              </a:solidFill>
              <a:effectLst/>
              <a:uFillTx/>
              <a:latin typeface="Candara"/>
            </a:endParaRPr>
          </a:p>
          <a:p>
            <a:pPr indent="0" algn="l" defTabSz="685800">
              <a:lnSpc>
                <a:spcPct val="100000"/>
              </a:lnSpc>
              <a:spcBef>
                <a:spcPts val="329"/>
              </a:spcBef>
              <a:buNone/>
              <a:tabLst>
                <a:tab pos="0" algn="l"/>
              </a:tabLst>
            </a:pPr>
            <a:endParaRPr lang="de-DE" sz="1650" b="0" u="none" strike="noStrike">
              <a:solidFill>
                <a:schemeClr val="dk2"/>
              </a:solidFill>
              <a:effectLst/>
              <a:uFillTx/>
              <a:latin typeface="Candara"/>
            </a:endParaRPr>
          </a:p>
          <a:p>
            <a:pPr indent="0" algn="l" defTabSz="685800">
              <a:lnSpc>
                <a:spcPct val="100000"/>
              </a:lnSpc>
              <a:spcBef>
                <a:spcPts val="329"/>
              </a:spcBef>
              <a:buNone/>
              <a:tabLst>
                <a:tab pos="0" algn="l"/>
              </a:tabLst>
            </a:pPr>
            <a:endParaRPr lang="de-DE" sz="1650" b="0" u="none" strike="noStrike">
              <a:solidFill>
                <a:schemeClr val="dk2"/>
              </a:solidFill>
              <a:effectLst/>
              <a:uFillTx/>
              <a:latin typeface="Candara"/>
            </a:endParaRPr>
          </a:p>
          <a:p>
            <a:pPr indent="0" algn="l" defTabSz="685800">
              <a:lnSpc>
                <a:spcPct val="100000"/>
              </a:lnSpc>
              <a:spcBef>
                <a:spcPts val="479"/>
              </a:spcBef>
              <a:buNone/>
              <a:tabLst>
                <a:tab pos="0" algn="l"/>
              </a:tabLst>
            </a:pPr>
            <a:endParaRPr lang="de-DE" sz="2400" b="0" u="none" strike="noStrike">
              <a:solidFill>
                <a:schemeClr val="dk2"/>
              </a:solidFill>
              <a:effectLst/>
              <a:uFillTx/>
              <a:latin typeface="Candara"/>
            </a:endParaRPr>
          </a:p>
          <a:p>
            <a:pPr indent="0" algn="l" defTabSz="685800">
              <a:lnSpc>
                <a:spcPct val="100000"/>
              </a:lnSpc>
              <a:spcBef>
                <a:spcPts val="479"/>
              </a:spcBef>
              <a:buNone/>
              <a:tabLst>
                <a:tab pos="0" algn="l"/>
              </a:tabLst>
            </a:pPr>
            <a:endParaRPr lang="de-DE" sz="2400" b="0" u="none" strike="noStrike">
              <a:solidFill>
                <a:schemeClr val="dk2"/>
              </a:solidFill>
              <a:effectLst/>
              <a:uFillTx/>
              <a:latin typeface="Candara"/>
            </a:endParaRPr>
          </a:p>
          <a:p>
            <a:pPr marL="205920" indent="-205920" algn="l" defTabSz="685800">
              <a:lnSpc>
                <a:spcPct val="100000"/>
              </a:lnSpc>
              <a:spcBef>
                <a:spcPts val="479"/>
              </a:spcBef>
              <a:buClr>
                <a:srgbClr val="31B6FD"/>
              </a:buClr>
              <a:buFont typeface="Symbol" charset="2"/>
              <a:buChar char=""/>
              <a:tabLst>
                <a:tab pos="0" algn="l"/>
              </a:tabLst>
            </a:pPr>
            <a:r>
              <a:rPr lang="en-US" sz="2400" b="1" u="none" strike="noStrike">
                <a:solidFill>
                  <a:schemeClr val="dk2"/>
                </a:solidFill>
                <a:effectLst/>
                <a:uFillTx/>
                <a:latin typeface="Candara"/>
              </a:rPr>
              <a:t>MIIOM Requirements</a:t>
            </a:r>
            <a:endParaRPr lang="de-DE" sz="24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At least 2-3 years experience </a:t>
            </a:r>
            <a:endParaRPr lang="de-DE" sz="18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In Obsolescence Management or related field</a:t>
            </a:r>
            <a:endParaRPr lang="de-DE" sz="15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Hold a Relevant Role</a:t>
            </a:r>
            <a:endParaRPr lang="de-DE" sz="18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project or functional manager</a:t>
            </a:r>
            <a:endParaRPr lang="de-DE" sz="15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team leader for managing and achieving technical, engineering or business outcomes</a:t>
            </a:r>
            <a:endParaRPr lang="de-DE" sz="15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Responsibilities and achievements covered by standards</a:t>
            </a:r>
            <a:endParaRPr lang="de-DE" sz="18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IEC 62402:2019  |  SD-22</a:t>
            </a:r>
            <a:endParaRPr lang="de-DE" sz="15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Could be recognized as a technical authority or domain expert </a:t>
            </a:r>
            <a:endParaRPr lang="de-DE" sz="18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consulted by others from across the organization</a:t>
            </a:r>
            <a:endParaRPr lang="de-DE" sz="1500" b="0" u="none" strike="noStrike">
              <a:solidFill>
                <a:schemeClr val="dk2"/>
              </a:solidFill>
              <a:effectLst/>
              <a:uFillTx/>
              <a:latin typeface="Candara"/>
            </a:endParaRPr>
          </a:p>
          <a:p>
            <a:pPr marL="205920" indent="-205920" algn="l" defTabSz="685800">
              <a:lnSpc>
                <a:spcPct val="100000"/>
              </a:lnSpc>
              <a:spcBef>
                <a:spcPts val="479"/>
              </a:spcBef>
              <a:buClr>
                <a:srgbClr val="31B6FD"/>
              </a:buClr>
              <a:buFont typeface="Symbol" charset="2"/>
              <a:buChar char=""/>
              <a:tabLst>
                <a:tab pos="0" algn="l"/>
              </a:tabLst>
            </a:pPr>
            <a:r>
              <a:rPr lang="en-US" sz="2400" b="1" u="none" strike="noStrike">
                <a:solidFill>
                  <a:schemeClr val="dk2"/>
                </a:solidFill>
                <a:effectLst/>
                <a:uFillTx/>
                <a:latin typeface="Candara"/>
              </a:rPr>
              <a:t>FIIOM Requirements</a:t>
            </a:r>
            <a:endParaRPr lang="de-DE" sz="24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At least 5-8 years experience</a:t>
            </a:r>
            <a:endParaRPr lang="de-DE" sz="18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Shows mastery of competencies</a:t>
            </a:r>
            <a:endParaRPr lang="de-DE" sz="15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Responsibilities and achievements in the role of:</a:t>
            </a:r>
            <a:endParaRPr lang="de-DE" sz="18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senior manager, director, or principal engineer</a:t>
            </a:r>
            <a:endParaRPr lang="de-DE" sz="15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experience of governance, leadership, and capability maturity covered by standards </a:t>
            </a:r>
            <a:endParaRPr lang="de-DE" sz="1500" b="0" u="none" strike="noStrike">
              <a:solidFill>
                <a:schemeClr val="dk2"/>
              </a:solidFill>
              <a:effectLst/>
              <a:uFillTx/>
              <a:latin typeface="Candara"/>
            </a:endParaRPr>
          </a:p>
          <a:p>
            <a:pPr marL="1097280" lvl="4" indent="-171360" algn="l" defTabSz="685800">
              <a:lnSpc>
                <a:spcPct val="100000"/>
              </a:lnSpc>
              <a:spcBef>
                <a:spcPts val="269"/>
              </a:spcBef>
              <a:buClr>
                <a:srgbClr val="31B6FD"/>
              </a:buClr>
              <a:buFont typeface="Symbol" charset="2"/>
              <a:buChar char=""/>
              <a:tabLst>
                <a:tab pos="0" algn="l"/>
              </a:tabLst>
            </a:pPr>
            <a:r>
              <a:rPr lang="en-US" sz="1350" b="0" u="none" strike="noStrike">
                <a:solidFill>
                  <a:schemeClr val="dk1"/>
                </a:solidFill>
                <a:effectLst/>
                <a:uFillTx/>
                <a:latin typeface="Candara"/>
              </a:rPr>
              <a:t>IEC 62402:2019  |  SD-22</a:t>
            </a:r>
            <a:endParaRPr lang="de-DE" sz="135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Recognized as a technical authority or domain expert </a:t>
            </a:r>
            <a:endParaRPr lang="de-DE" sz="1800" b="0" u="none" strike="noStrike">
              <a:solidFill>
                <a:schemeClr val="dk2"/>
              </a:solidFill>
              <a:effectLst/>
              <a:uFillTx/>
              <a:latin typeface="Candara"/>
            </a:endParaRPr>
          </a:p>
          <a:p>
            <a:pPr marL="857160" lvl="3"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1"/>
                </a:solidFill>
                <a:effectLst/>
                <a:uFillTx/>
                <a:latin typeface="Candara"/>
              </a:rPr>
              <a:t>Both internal and external of the organization</a:t>
            </a:r>
            <a:endParaRPr lang="de-DE" sz="1500" b="0" u="none" strike="noStrike">
              <a:solidFill>
                <a:schemeClr val="dk2"/>
              </a:solidFill>
              <a:effectLst/>
              <a:uFillTx/>
              <a:latin typeface="Candara"/>
            </a:endParaRPr>
          </a:p>
          <a:p>
            <a:pPr marL="432360" lvl="1"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Technical contributions to the field of obsolescence management</a:t>
            </a:r>
            <a:endParaRPr lang="de-DE" sz="1800" b="0" u="none" strike="noStrike">
              <a:solidFill>
                <a:schemeClr val="dk2"/>
              </a:solidFill>
              <a:effectLst/>
              <a:uFillTx/>
              <a:latin typeface="Candar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0"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Associate AIIOM Certification Requirements</a:t>
            </a:r>
            <a:endParaRPr lang="de-DE" sz="2700" b="0" u="none" strike="noStrike">
              <a:solidFill>
                <a:srgbClr val="FFFFFF"/>
              </a:solidFill>
              <a:effectLst/>
              <a:uFillTx/>
              <a:latin typeface="Candara"/>
            </a:endParaRPr>
          </a:p>
        </p:txBody>
      </p:sp>
      <p:sp>
        <p:nvSpPr>
          <p:cNvPr id="671" name="PlaceHolder 2"/>
          <p:cNvSpPr>
            <a:spLocks noGrp="1"/>
          </p:cNvSpPr>
          <p:nvPr>
            <p:ph/>
          </p:nvPr>
        </p:nvSpPr>
        <p:spPr>
          <a:xfrm>
            <a:off x="279720" y="1196640"/>
            <a:ext cx="11304360" cy="5112000"/>
          </a:xfrm>
          <a:prstGeom prst="rect">
            <a:avLst/>
          </a:prstGeom>
          <a:noFill/>
          <a:ln w="0">
            <a:noFill/>
          </a:ln>
        </p:spPr>
        <p:txBody>
          <a:bodyPr lIns="91440" tIns="45720" rIns="91440" bIns="45720" anchor="t">
            <a:normAutofit/>
          </a:bodyPr>
          <a:lstStyle/>
          <a:p>
            <a:pPr indent="0" algn="l" defTabSz="685800">
              <a:lnSpc>
                <a:spcPct val="100000"/>
              </a:lnSpc>
              <a:spcBef>
                <a:spcPts val="479"/>
              </a:spcBef>
              <a:buNone/>
              <a:tabLst>
                <a:tab pos="0" algn="l"/>
              </a:tabLst>
            </a:pPr>
            <a:endParaRPr lang="de-DE" sz="24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Complete the AIIOM Certification Course </a:t>
            </a:r>
            <a:endParaRPr lang="de-DE" sz="2000" b="0" u="none" strike="noStrike">
              <a:solidFill>
                <a:schemeClr val="dk2"/>
              </a:solidFill>
              <a:effectLst/>
              <a:uFillTx/>
              <a:latin typeface="Candara"/>
            </a:endParaRPr>
          </a:p>
          <a:p>
            <a:pPr marL="893160" lvl="2" indent="-457200" algn="l" defTabSz="685800">
              <a:lnSpc>
                <a:spcPct val="100000"/>
              </a:lnSpc>
              <a:spcBef>
                <a:spcPts val="371"/>
              </a:spcBef>
              <a:buClr>
                <a:srgbClr val="31B6FD"/>
              </a:buClr>
              <a:buFont typeface="Symbol" charset="2"/>
              <a:buChar char=""/>
              <a:tabLst>
                <a:tab pos="0" algn="l"/>
              </a:tabLst>
            </a:pPr>
            <a:r>
              <a:rPr lang="en-US" sz="1850" b="0" u="none" strike="noStrike">
                <a:solidFill>
                  <a:schemeClr val="dk2"/>
                </a:solidFill>
                <a:effectLst/>
                <a:uFillTx/>
                <a:latin typeface="Candara"/>
              </a:rPr>
              <a:t>Must be by an IIOM Certified Trainer </a:t>
            </a:r>
            <a:endParaRPr lang="de-DE" sz="1850" b="0" u="none" strike="noStrike">
              <a:solidFill>
                <a:schemeClr val="dk2"/>
              </a:solidFill>
              <a:effectLst/>
              <a:uFillTx/>
              <a:latin typeface="Candara"/>
            </a:endParaRPr>
          </a:p>
          <a:p>
            <a:pPr marL="1348920" lvl="4" indent="-457200" algn="l" defTabSz="685800">
              <a:lnSpc>
                <a:spcPct val="100000"/>
              </a:lnSpc>
              <a:spcBef>
                <a:spcPts val="309"/>
              </a:spcBef>
              <a:buClr>
                <a:srgbClr val="31B6FD"/>
              </a:buClr>
              <a:buFont typeface="Symbol" charset="2"/>
              <a:buChar char=""/>
              <a:tabLst>
                <a:tab pos="0" algn="l"/>
              </a:tabLst>
            </a:pPr>
            <a:r>
              <a:rPr lang="en-US" sz="1550" b="0" u="none" strike="noStrike">
                <a:solidFill>
                  <a:schemeClr val="dk2"/>
                </a:solidFill>
                <a:effectLst/>
                <a:uFillTx/>
                <a:latin typeface="Candara"/>
              </a:rPr>
              <a:t>Allen Webb  |  CMCAuk  |  AMSYS </a:t>
            </a:r>
            <a:endParaRPr lang="de-DE" sz="1550" b="0" u="none" strike="noStrike">
              <a:solidFill>
                <a:schemeClr val="dk2"/>
              </a:solidFill>
              <a:effectLst/>
              <a:uFillTx/>
              <a:latin typeface="Candara"/>
            </a:endParaRPr>
          </a:p>
          <a:p>
            <a:pPr marL="893160" lvl="2" indent="-457200" algn="l" defTabSz="685800">
              <a:lnSpc>
                <a:spcPct val="100000"/>
              </a:lnSpc>
              <a:spcBef>
                <a:spcPts val="371"/>
              </a:spcBef>
              <a:buClr>
                <a:srgbClr val="31B6FD"/>
              </a:buClr>
              <a:buFont typeface="Symbol" charset="2"/>
              <a:buChar char=""/>
              <a:tabLst>
                <a:tab pos="0" algn="l"/>
              </a:tabLst>
            </a:pPr>
            <a:r>
              <a:rPr lang="en-US" sz="1850" b="0" u="none" strike="noStrike">
                <a:solidFill>
                  <a:schemeClr val="dk2"/>
                </a:solidFill>
                <a:effectLst/>
                <a:uFillTx/>
                <a:latin typeface="Candara"/>
              </a:rPr>
              <a:t>Obtain a Pass Certificate.</a:t>
            </a:r>
            <a:endParaRPr lang="de-DE" sz="185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Ensure you are a Member of the United States Chapter</a:t>
            </a:r>
            <a:endParaRPr lang="de-DE" sz="2000" b="0" u="none" strike="noStrike">
              <a:solidFill>
                <a:schemeClr val="dk2"/>
              </a:solidFill>
              <a:effectLst/>
              <a:uFillTx/>
              <a:latin typeface="Candara"/>
            </a:endParaRPr>
          </a:p>
          <a:p>
            <a:pPr marL="893160" lvl="2" indent="-457200" algn="l" defTabSz="685800">
              <a:lnSpc>
                <a:spcPct val="100000"/>
              </a:lnSpc>
              <a:spcBef>
                <a:spcPts val="371"/>
              </a:spcBef>
              <a:buClr>
                <a:srgbClr val="31B6FD"/>
              </a:buClr>
              <a:buFont typeface="Symbol" charset="2"/>
              <a:buChar char=""/>
              <a:tabLst>
                <a:tab pos="0" algn="l"/>
              </a:tabLst>
            </a:pPr>
            <a:r>
              <a:rPr lang="en-US" sz="1850" b="0" u="none" strike="noStrike">
                <a:solidFill>
                  <a:schemeClr val="dk2"/>
                </a:solidFill>
                <a:effectLst/>
                <a:uFillTx/>
                <a:latin typeface="Candara"/>
              </a:rPr>
              <a:t>Individual </a:t>
            </a:r>
            <a:r>
              <a:rPr lang="en-US" sz="1850" b="0" i="1" u="none" strike="noStrike">
                <a:solidFill>
                  <a:schemeClr val="dk2"/>
                </a:solidFill>
                <a:effectLst/>
                <a:uFillTx/>
                <a:latin typeface="Candara"/>
              </a:rPr>
              <a:t>or</a:t>
            </a:r>
            <a:r>
              <a:rPr lang="en-US" sz="1850" b="0" u="none" strike="noStrike">
                <a:solidFill>
                  <a:schemeClr val="dk2"/>
                </a:solidFill>
                <a:effectLst/>
                <a:uFillTx/>
                <a:latin typeface="Candara"/>
              </a:rPr>
              <a:t> Named delegate of a Corporate Member </a:t>
            </a:r>
            <a:endParaRPr lang="de-DE" sz="1850" b="0" u="none" strike="noStrike">
              <a:solidFill>
                <a:schemeClr val="dk2"/>
              </a:solidFill>
              <a:effectLst/>
              <a:uFillTx/>
              <a:latin typeface="Candara"/>
            </a:endParaRPr>
          </a:p>
          <a:p>
            <a:pPr marL="893160" lvl="2" indent="-457200" algn="l" defTabSz="685800">
              <a:lnSpc>
                <a:spcPct val="100000"/>
              </a:lnSpc>
              <a:spcBef>
                <a:spcPts val="371"/>
              </a:spcBef>
              <a:buClr>
                <a:srgbClr val="31B6FD"/>
              </a:buClr>
              <a:buFont typeface="Symbol" charset="2"/>
              <a:buChar char=""/>
              <a:tabLst>
                <a:tab pos="0" algn="l"/>
              </a:tabLst>
            </a:pPr>
            <a:r>
              <a:rPr lang="en-US" sz="1850" b="0" u="none" strike="noStrike">
                <a:solidFill>
                  <a:schemeClr val="dk2"/>
                </a:solidFill>
                <a:effectLst/>
                <a:uFillTx/>
                <a:latin typeface="Candara"/>
              </a:rPr>
              <a:t>Not a member yet? Join here: </a:t>
            </a:r>
            <a:r>
              <a:rPr lang="en-US" sz="1850" b="0" u="sng" strike="noStrike">
                <a:solidFill>
                  <a:srgbClr val="0080FF"/>
                </a:solidFill>
                <a:effectLst/>
                <a:uFillTx/>
                <a:latin typeface="Candara"/>
                <a:hlinkClick r:id="rId2"/>
              </a:rPr>
              <a:t>https://usiiom.org/product/us-individual</a:t>
            </a:r>
            <a:endParaRPr lang="de-DE" sz="185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Pay the AIIOM Annual Registration Fee off of the US IIOM website</a:t>
            </a:r>
            <a:endParaRPr lang="de-DE" sz="2000" b="0" u="none" strike="noStrike">
              <a:solidFill>
                <a:schemeClr val="dk2"/>
              </a:solidFill>
              <a:effectLst/>
              <a:uFillTx/>
              <a:latin typeface="Candara"/>
            </a:endParaRPr>
          </a:p>
          <a:p>
            <a:pPr marL="1145160" indent="-457200" algn="l" defTabSz="685800">
              <a:lnSpc>
                <a:spcPct val="100000"/>
              </a:lnSpc>
              <a:spcBef>
                <a:spcPts val="371"/>
              </a:spcBef>
              <a:buClr>
                <a:srgbClr val="31B6FD"/>
              </a:buClr>
              <a:buFont typeface="Symbol" charset="2"/>
              <a:buChar char=""/>
              <a:tabLst>
                <a:tab pos="0" algn="l"/>
              </a:tabLst>
            </a:pPr>
            <a:r>
              <a:rPr lang="en-US" sz="1850" b="0" u="sng" strike="noStrike">
                <a:solidFill>
                  <a:srgbClr val="0080FF"/>
                </a:solidFill>
                <a:effectLst/>
                <a:uFillTx/>
                <a:latin typeface="Candara"/>
                <a:hlinkClick r:id="rId3"/>
              </a:rPr>
              <a:t>https://usiiom.org/product/aiiom-registration</a:t>
            </a:r>
            <a:r>
              <a:rPr lang="en-US" sz="1850" b="0" u="none" strike="noStrike">
                <a:solidFill>
                  <a:srgbClr val="00A3E0"/>
                </a:solidFill>
                <a:effectLst/>
                <a:uFillTx/>
                <a:latin typeface="Candara"/>
              </a:rPr>
              <a:t> </a:t>
            </a:r>
            <a:endParaRPr lang="de-DE" sz="185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startAt="4"/>
              <a:tabLst>
                <a:tab pos="0" algn="l"/>
              </a:tabLst>
            </a:pPr>
            <a:r>
              <a:rPr lang="en-US" sz="2000" b="1" u="none" strike="noStrike">
                <a:solidFill>
                  <a:schemeClr val="dk2"/>
                </a:solidFill>
                <a:effectLst/>
                <a:uFillTx/>
                <a:latin typeface="Candara"/>
              </a:rPr>
              <a:t>Submit the AIIOM Pass Certificate to IIOM International</a:t>
            </a:r>
            <a:endParaRPr lang="de-DE" sz="2000" b="0" u="none" strike="noStrike">
              <a:solidFill>
                <a:schemeClr val="dk2"/>
              </a:solidFill>
              <a:effectLst/>
              <a:uFillTx/>
              <a:latin typeface="Candara"/>
            </a:endParaRPr>
          </a:p>
          <a:p>
            <a:pPr marL="1145160" indent="-457200" algn="l" defTabSz="685800">
              <a:lnSpc>
                <a:spcPct val="100000"/>
              </a:lnSpc>
              <a:spcBef>
                <a:spcPts val="400"/>
              </a:spcBef>
              <a:buClr>
                <a:srgbClr val="31B6FD"/>
              </a:buClr>
              <a:buFont typeface="Symbol" charset="2"/>
              <a:buChar char=""/>
              <a:tabLst>
                <a:tab pos="0" algn="l"/>
              </a:tabLst>
            </a:pPr>
            <a:r>
              <a:rPr lang="en-US" sz="2000" b="0" u="none" strike="noStrike">
                <a:solidFill>
                  <a:schemeClr val="dk2"/>
                </a:solidFill>
                <a:effectLst/>
                <a:uFillTx/>
                <a:latin typeface="Candara"/>
              </a:rPr>
              <a:t>Submit required information to: </a:t>
            </a:r>
            <a:r>
              <a:rPr lang="en-US" sz="2000" b="0" u="sng" strike="noStrike">
                <a:solidFill>
                  <a:srgbClr val="0080FF"/>
                </a:solidFill>
                <a:effectLst/>
                <a:uFillTx/>
                <a:latin typeface="Candara"/>
                <a:hlinkClick r:id="rId4"/>
              </a:rPr>
              <a:t>professional.development@theiiom.org</a:t>
            </a:r>
            <a:r>
              <a:rPr lang="en-US" sz="2000" b="0" u="none" strike="noStrike">
                <a:solidFill>
                  <a:srgbClr val="00A3E0"/>
                </a:solidFill>
                <a:effectLst/>
                <a:uFillTx/>
                <a:latin typeface="Candara"/>
              </a:rPr>
              <a:t> </a:t>
            </a:r>
            <a:endParaRPr lang="de-DE" sz="2000" b="0" u="none" strike="noStrike">
              <a:solidFill>
                <a:schemeClr val="dk2"/>
              </a:solidFill>
              <a:effectLst/>
              <a:uFillTx/>
              <a:latin typeface="Candara"/>
            </a:endParaRPr>
          </a:p>
          <a:p>
            <a:pPr indent="0" algn="l" defTabSz="685800">
              <a:lnSpc>
                <a:spcPct val="100000"/>
              </a:lnSpc>
              <a:spcBef>
                <a:spcPts val="479"/>
              </a:spcBef>
              <a:buNone/>
              <a:tabLst>
                <a:tab pos="0" algn="l"/>
              </a:tabLst>
            </a:pPr>
            <a:endParaRPr lang="de-DE" sz="2400" b="0" u="none" strike="noStrike">
              <a:solidFill>
                <a:schemeClr val="dk2"/>
              </a:solidFill>
              <a:effectLst/>
              <a:uFillTx/>
              <a:latin typeface="Candara"/>
            </a:endParaRPr>
          </a:p>
          <a:p>
            <a:pPr indent="0" algn="l" defTabSz="685800">
              <a:lnSpc>
                <a:spcPct val="100000"/>
              </a:lnSpc>
              <a:spcBef>
                <a:spcPts val="400"/>
              </a:spcBef>
              <a:buNone/>
              <a:tabLst>
                <a:tab pos="0" algn="l"/>
              </a:tabLst>
            </a:pPr>
            <a:endParaRPr lang="de-DE" sz="2000" b="0" u="none" strike="noStrike">
              <a:solidFill>
                <a:schemeClr val="dk2"/>
              </a:solidFill>
              <a:effectLst/>
              <a:uFillTx/>
              <a:latin typeface="Candara"/>
            </a:endParaRPr>
          </a:p>
        </p:txBody>
      </p:sp>
      <p:sp>
        <p:nvSpPr>
          <p:cNvPr id="672" name="PlaceHolder 3"/>
          <p:cNvSpPr>
            <a:spLocks noGrp="1"/>
          </p:cNvSpPr>
          <p:nvPr>
            <p:ph type="ftr" idx="55"/>
          </p:nvPr>
        </p:nvSpPr>
        <p:spPr>
          <a:xfrm>
            <a:off x="5256720" y="6483960"/>
            <a:ext cx="183960" cy="322560"/>
          </a:xfrm>
          <a:prstGeom prst="rect">
            <a:avLst/>
          </a:prstGeom>
          <a:noFill/>
          <a:ln w="0">
            <a:noFill/>
          </a:ln>
        </p:spPr>
        <p:txBody>
          <a:bodyPr lIns="90000" tIns="45000" rIns="90000" bIns="45000" anchor="t">
            <a:noAutofit/>
          </a:bodyPr>
          <a:lstStyle/>
          <a:p>
            <a:pPr indent="0" algn="l">
              <a:buNone/>
            </a:pPr>
            <a:endParaRPr lang="en-US" sz="1800" b="0" u="none" strike="noStrike">
              <a:solidFill>
                <a:srgbClr val="000000"/>
              </a:solidFill>
              <a:effectLst/>
              <a:uFillTx/>
              <a:latin typeface="Times New Roman"/>
            </a:endParaRPr>
          </a:p>
        </p:txBody>
      </p:sp>
      <p:pic>
        <p:nvPicPr>
          <p:cNvPr id="673" name="Picture 2"/>
          <p:cNvPicPr/>
          <p:nvPr/>
        </p:nvPicPr>
        <p:blipFill>
          <a:blip r:embed="rId5"/>
          <a:srcRect t="1272" b="4488"/>
          <a:stretch/>
        </p:blipFill>
        <p:spPr>
          <a:xfrm>
            <a:off x="7536240" y="404640"/>
            <a:ext cx="3630600" cy="1816920"/>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74" name="Rectangle: Rounded Corners 3"/>
          <p:cNvSpPr/>
          <p:nvPr/>
        </p:nvSpPr>
        <p:spPr>
          <a:xfrm>
            <a:off x="8904240" y="1071360"/>
            <a:ext cx="647280" cy="844560"/>
          </a:xfrm>
          <a:prstGeom prst="roundRect">
            <a:avLst>
              <a:gd name="adj" fmla="val 16667"/>
            </a:avLst>
          </a:prstGeom>
          <a:noFill/>
          <a:ln>
            <a:solidFill>
              <a:srgbClr val="0E374E"/>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800" b="0" u="none" strike="noStrike">
              <a:solidFill>
                <a:schemeClr val="lt1"/>
              </a:solidFill>
              <a:effectLst/>
              <a:uFillTx/>
              <a:latin typeface="Candar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5"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Agenda</a:t>
            </a:r>
            <a:endParaRPr lang="de-DE" sz="2700" b="0" u="none" strike="noStrike">
              <a:solidFill>
                <a:srgbClr val="FFFFFF"/>
              </a:solidFill>
              <a:effectLst/>
              <a:uFillTx/>
              <a:latin typeface="Candara"/>
            </a:endParaRPr>
          </a:p>
        </p:txBody>
      </p:sp>
      <p:sp>
        <p:nvSpPr>
          <p:cNvPr id="326" name="PlaceHolder 2"/>
          <p:cNvSpPr>
            <a:spLocks noGrp="1"/>
          </p:cNvSpPr>
          <p:nvPr>
            <p:ph/>
          </p:nvPr>
        </p:nvSpPr>
        <p:spPr>
          <a:xfrm>
            <a:off x="250920" y="1375200"/>
            <a:ext cx="11522520" cy="4573080"/>
          </a:xfrm>
          <a:prstGeom prst="rect">
            <a:avLst/>
          </a:prstGeom>
          <a:noFill/>
          <a:ln w="0">
            <a:noFill/>
          </a:ln>
        </p:spPr>
        <p:txBody>
          <a:bodyPr lIns="91440" tIns="45720" rIns="91440" bIns="45720" anchor="t">
            <a:normAutofit/>
          </a:bodyPr>
          <a:lstStyle/>
          <a:p>
            <a:pPr marL="743040" lvl="1" indent="-285840" algn="l" defTabSz="685800">
              <a:lnSpc>
                <a:spcPct val="100000"/>
              </a:lnSpc>
              <a:spcBef>
                <a:spcPts val="360"/>
              </a:spcBef>
              <a:buClr>
                <a:srgbClr val="31B6FD"/>
              </a:buClr>
              <a:buFont typeface="Symbol" charset="2"/>
              <a:buChar char=""/>
            </a:pPr>
            <a:r>
              <a:rPr lang="en-US" sz="1800" b="0" u="none" strike="noStrike">
                <a:solidFill>
                  <a:schemeClr val="dk2"/>
                </a:solidFill>
                <a:effectLst/>
                <a:uFillTx/>
                <a:latin typeface="Segoe UI"/>
              </a:rPr>
              <a:t>Roles</a:t>
            </a:r>
            <a:endParaRPr lang="de-DE" sz="1800" b="0" u="none" strike="noStrike">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a:solidFill>
                <a:schemeClr val="dk2"/>
              </a:solidFill>
              <a:effectLst/>
              <a:uFillTx/>
              <a:latin typeface="Candara"/>
            </a:endParaRPr>
          </a:p>
          <a:p>
            <a:pPr marL="1167840" lvl="3" indent="-28584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Segoe UI"/>
              </a:rPr>
              <a:t>Facilitator </a:t>
            </a:r>
            <a:r>
              <a:rPr lang="en-US" sz="1350" b="0" u="none" strike="noStrike">
                <a:solidFill>
                  <a:schemeClr val="dk2"/>
                </a:solidFill>
                <a:effectLst/>
                <a:uFillTx/>
                <a:latin typeface="Wingdings"/>
              </a:rPr>
              <a:t></a:t>
            </a:r>
            <a:r>
              <a:rPr lang="en-US" sz="1350" b="0" u="none" strike="noStrike">
                <a:solidFill>
                  <a:schemeClr val="dk2"/>
                </a:solidFill>
                <a:effectLst/>
                <a:uFillTx/>
                <a:latin typeface="Segoe UI"/>
              </a:rPr>
              <a:t> Charles</a:t>
            </a:r>
            <a:endParaRPr lang="de-DE" sz="1350" b="0" u="none" strike="noStrike">
              <a:solidFill>
                <a:schemeClr val="dk2"/>
              </a:solidFill>
              <a:effectLst/>
              <a:uFillTx/>
              <a:latin typeface="Candara"/>
            </a:endParaRPr>
          </a:p>
          <a:p>
            <a:pPr indent="0" algn="l" defTabSz="685800">
              <a:lnSpc>
                <a:spcPct val="100000"/>
              </a:lnSpc>
              <a:spcBef>
                <a:spcPts val="269"/>
              </a:spcBef>
              <a:buNone/>
              <a:tabLst>
                <a:tab pos="0" algn="l"/>
              </a:tabLst>
            </a:pPr>
            <a:endParaRPr lang="de-DE" sz="1350" b="0" u="none" strike="noStrike">
              <a:solidFill>
                <a:schemeClr val="dk2"/>
              </a:solidFill>
              <a:effectLst/>
              <a:uFillTx/>
              <a:latin typeface="Candara"/>
            </a:endParaRPr>
          </a:p>
          <a:p>
            <a:pPr marL="1167840" lvl="3" indent="-28584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Segoe UI"/>
              </a:rPr>
              <a:t>Tech Lead </a:t>
            </a:r>
            <a:r>
              <a:rPr lang="en-US" sz="1350" b="0" u="none" strike="noStrike">
                <a:solidFill>
                  <a:schemeClr val="dk2"/>
                </a:solidFill>
                <a:effectLst/>
                <a:uFillTx/>
                <a:latin typeface="Wingdings"/>
              </a:rPr>
              <a:t></a:t>
            </a:r>
            <a:r>
              <a:rPr lang="en-US" sz="1350" b="0" u="none" strike="noStrike">
                <a:solidFill>
                  <a:schemeClr val="dk2"/>
                </a:solidFill>
                <a:effectLst/>
                <a:uFillTx/>
                <a:latin typeface="Segoe UI"/>
              </a:rPr>
              <a:t> TJ</a:t>
            </a:r>
            <a:endParaRPr lang="de-DE" sz="1350" b="0" u="none" strike="noStrike">
              <a:solidFill>
                <a:schemeClr val="dk2"/>
              </a:solidFill>
              <a:effectLst/>
              <a:uFillTx/>
              <a:latin typeface="Candara"/>
            </a:endParaRPr>
          </a:p>
          <a:p>
            <a:pPr marL="1407960" lvl="4" indent="-285840" algn="l" defTabSz="685800">
              <a:lnSpc>
                <a:spcPct val="100000"/>
              </a:lnSpc>
              <a:spcBef>
                <a:spcPts val="241"/>
              </a:spcBef>
              <a:buClr>
                <a:srgbClr val="31B6FD"/>
              </a:buClr>
              <a:buFont typeface="Symbol" charset="2"/>
              <a:buChar char=""/>
              <a:tabLst>
                <a:tab pos="0" algn="l"/>
              </a:tabLst>
            </a:pPr>
            <a:r>
              <a:rPr lang="en-US" sz="1200" b="0" u="none" strike="noStrike">
                <a:solidFill>
                  <a:schemeClr val="dk2"/>
                </a:solidFill>
                <a:effectLst/>
                <a:uFillTx/>
                <a:latin typeface="Segoe UI"/>
              </a:rPr>
              <a:t>Start Mtg, Mute/Unmute, Video, Recording</a:t>
            </a:r>
            <a:endParaRPr lang="de-DE" sz="1200" b="0" u="none" strike="noStrike">
              <a:solidFill>
                <a:schemeClr val="dk2"/>
              </a:solidFill>
              <a:effectLst/>
              <a:uFillTx/>
              <a:latin typeface="Candara"/>
            </a:endParaRPr>
          </a:p>
          <a:p>
            <a:pPr indent="0" algn="l" defTabSz="685800">
              <a:lnSpc>
                <a:spcPct val="100000"/>
              </a:lnSpc>
              <a:spcBef>
                <a:spcPts val="241"/>
              </a:spcBef>
              <a:buNone/>
              <a:tabLst>
                <a:tab pos="0" algn="l"/>
              </a:tabLst>
            </a:pPr>
            <a:endParaRPr lang="de-DE" sz="1200" b="0" u="none" strike="noStrike">
              <a:solidFill>
                <a:schemeClr val="dk2"/>
              </a:solidFill>
              <a:effectLst/>
              <a:uFillTx/>
              <a:latin typeface="Candara"/>
            </a:endParaRPr>
          </a:p>
          <a:p>
            <a:pPr marL="1167840" lvl="3" indent="-28584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Candara"/>
              </a:rPr>
              <a:t>Chat Monitor / Engagement </a:t>
            </a:r>
            <a:r>
              <a:rPr lang="en-US" sz="1350" b="0" u="none" strike="noStrike">
                <a:solidFill>
                  <a:schemeClr val="dk2"/>
                </a:solidFill>
                <a:effectLst/>
                <a:uFillTx/>
                <a:latin typeface="Wingdings"/>
              </a:rPr>
              <a:t></a:t>
            </a:r>
            <a:r>
              <a:rPr lang="en-US" sz="1350" b="0" u="none" strike="noStrike">
                <a:solidFill>
                  <a:schemeClr val="dk2"/>
                </a:solidFill>
                <a:effectLst/>
                <a:uFillTx/>
                <a:latin typeface="Candara"/>
              </a:rPr>
              <a:t> Tracy </a:t>
            </a:r>
            <a:endParaRPr lang="de-DE" sz="1350" b="0" u="none" strike="noStrike">
              <a:solidFill>
                <a:schemeClr val="dk2"/>
              </a:solidFill>
              <a:effectLst/>
              <a:uFillTx/>
              <a:latin typeface="Candara"/>
            </a:endParaRPr>
          </a:p>
          <a:p>
            <a:pPr indent="0" algn="l" defTabSz="685800">
              <a:lnSpc>
                <a:spcPct val="100000"/>
              </a:lnSpc>
              <a:spcBef>
                <a:spcPts val="269"/>
              </a:spcBef>
              <a:buNone/>
              <a:tabLst>
                <a:tab pos="0" algn="l"/>
              </a:tabLst>
            </a:pPr>
            <a:endParaRPr lang="de-DE" sz="1350" b="0" u="none" strike="noStrike">
              <a:solidFill>
                <a:schemeClr val="dk2"/>
              </a:solidFill>
              <a:effectLst/>
              <a:uFillTx/>
              <a:latin typeface="Candara"/>
            </a:endParaRPr>
          </a:p>
          <a:p>
            <a:pPr marL="1167840" lvl="3" indent="-28584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Candara"/>
              </a:rPr>
              <a:t>Lead Slide Mover &amp; Timekeeper  </a:t>
            </a:r>
            <a:r>
              <a:rPr lang="en-US" sz="1350" b="0" u="none" strike="noStrike">
                <a:solidFill>
                  <a:schemeClr val="dk2"/>
                </a:solidFill>
                <a:effectLst/>
                <a:uFillTx/>
                <a:latin typeface="Wingdings"/>
              </a:rPr>
              <a:t></a:t>
            </a:r>
            <a:r>
              <a:rPr lang="en-US" sz="1350" b="0" u="none" strike="noStrike">
                <a:solidFill>
                  <a:schemeClr val="dk2"/>
                </a:solidFill>
                <a:effectLst/>
                <a:uFillTx/>
                <a:latin typeface="Candara"/>
              </a:rPr>
              <a:t> Randall</a:t>
            </a:r>
            <a:endParaRPr lang="de-DE" sz="1350" b="0" u="none" strike="noStrike">
              <a:solidFill>
                <a:schemeClr val="dk2"/>
              </a:solidFill>
              <a:effectLst/>
              <a:uFillTx/>
              <a:latin typeface="Candara"/>
            </a:endParaRPr>
          </a:p>
          <a:p>
            <a:pPr indent="0" algn="l" defTabSz="685800">
              <a:lnSpc>
                <a:spcPct val="100000"/>
              </a:lnSpc>
              <a:spcBef>
                <a:spcPts val="269"/>
              </a:spcBef>
              <a:buNone/>
              <a:tabLst>
                <a:tab pos="0" algn="l"/>
              </a:tabLst>
            </a:pPr>
            <a:endParaRPr lang="de-DE" sz="1350" b="0" u="none" strike="noStrike">
              <a:solidFill>
                <a:schemeClr val="dk2"/>
              </a:solidFill>
              <a:effectLst/>
              <a:uFillTx/>
              <a:latin typeface="Candara"/>
            </a:endParaRPr>
          </a:p>
          <a:p>
            <a:pPr marL="1167840" lvl="3" indent="-285840" algn="l" defTabSz="685800">
              <a:lnSpc>
                <a:spcPct val="100000"/>
              </a:lnSpc>
              <a:spcBef>
                <a:spcPts val="269"/>
              </a:spcBef>
              <a:buClr>
                <a:srgbClr val="31B6FD"/>
              </a:buClr>
              <a:buFont typeface="Symbol" charset="2"/>
              <a:buChar char=""/>
              <a:tabLst>
                <a:tab pos="0" algn="l"/>
              </a:tabLst>
            </a:pPr>
            <a:r>
              <a:rPr lang="en-US" sz="1350" b="0" u="none" strike="noStrike">
                <a:solidFill>
                  <a:schemeClr val="dk2"/>
                </a:solidFill>
                <a:effectLst/>
                <a:uFillTx/>
                <a:latin typeface="Candara"/>
              </a:rPr>
              <a:t>Lead Note Taker </a:t>
            </a:r>
            <a:r>
              <a:rPr lang="en-US" sz="1350" b="0" u="none" strike="noStrike">
                <a:solidFill>
                  <a:schemeClr val="dk2"/>
                </a:solidFill>
                <a:effectLst/>
                <a:uFillTx/>
                <a:latin typeface="Wingdings"/>
              </a:rPr>
              <a:t></a:t>
            </a:r>
            <a:r>
              <a:rPr lang="en-US" sz="1350" b="0" u="none" strike="noStrike">
                <a:solidFill>
                  <a:schemeClr val="dk2"/>
                </a:solidFill>
                <a:effectLst/>
                <a:uFillTx/>
                <a:latin typeface="Candara"/>
              </a:rPr>
              <a:t> Jessica</a:t>
            </a:r>
            <a:endParaRPr lang="de-DE" sz="1350" b="0" u="none" strike="noStrike">
              <a:solidFill>
                <a:schemeClr val="dk2"/>
              </a:solidFill>
              <a:effectLst/>
              <a:uFillTx/>
              <a:latin typeface="Candara"/>
            </a:endParaRPr>
          </a:p>
          <a:p>
            <a:pPr marL="1407960" lvl="4" indent="-285840" algn="l" defTabSz="685800">
              <a:lnSpc>
                <a:spcPct val="100000"/>
              </a:lnSpc>
              <a:spcBef>
                <a:spcPts val="241"/>
              </a:spcBef>
              <a:buClr>
                <a:srgbClr val="31B6FD"/>
              </a:buClr>
              <a:buFont typeface="Symbol" charset="2"/>
              <a:buChar char=""/>
              <a:tabLst>
                <a:tab pos="0" algn="l"/>
              </a:tabLst>
            </a:pPr>
            <a:r>
              <a:rPr lang="en-US" sz="1200" b="0" u="none" strike="noStrike">
                <a:solidFill>
                  <a:schemeClr val="dk2"/>
                </a:solidFill>
                <a:effectLst/>
                <a:uFillTx/>
                <a:latin typeface="Candara"/>
              </a:rPr>
              <a:t>Internal and external </a:t>
            </a:r>
            <a:endParaRPr lang="de-DE" sz="1200" b="0" u="none" strike="noStrike">
              <a:solidFill>
                <a:schemeClr val="dk2"/>
              </a:solidFill>
              <a:effectLst/>
              <a:uFillTx/>
              <a:latin typeface="Candara"/>
            </a:endParaRPr>
          </a:p>
          <a:p>
            <a:pPr indent="0" algn="l" defTabSz="685800">
              <a:lnSpc>
                <a:spcPct val="100000"/>
              </a:lnSpc>
              <a:spcBef>
                <a:spcPts val="241"/>
              </a:spcBef>
              <a:buNone/>
              <a:tabLst>
                <a:tab pos="0" algn="l"/>
              </a:tabLst>
            </a:pPr>
            <a:endParaRPr lang="de-DE" sz="1200" b="0" u="none" strike="noStrike">
              <a:solidFill>
                <a:schemeClr val="dk2"/>
              </a:solidFill>
              <a:effectLst/>
              <a:uFillTx/>
              <a:latin typeface="Candara"/>
            </a:endParaRPr>
          </a:p>
          <a:p>
            <a:pPr indent="0" algn="l" defTabSz="685800">
              <a:lnSpc>
                <a:spcPct val="100000"/>
              </a:lnSpc>
              <a:spcBef>
                <a:spcPts val="269"/>
              </a:spcBef>
              <a:buNone/>
              <a:tabLst>
                <a:tab pos="0" algn="l"/>
              </a:tabLst>
            </a:pPr>
            <a:endParaRPr lang="de-DE" sz="1350" b="0" u="none" strike="noStrike">
              <a:solidFill>
                <a:schemeClr val="dk2"/>
              </a:solidFill>
              <a:effectLst/>
              <a:uFillTx/>
              <a:latin typeface="Candar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Fellow MIIOM Certification Requirements</a:t>
            </a:r>
            <a:endParaRPr lang="de-DE" sz="2700" b="0" u="none" strike="noStrike">
              <a:solidFill>
                <a:srgbClr val="FFFFFF"/>
              </a:solidFill>
              <a:effectLst/>
              <a:uFillTx/>
              <a:latin typeface="Candara"/>
            </a:endParaRPr>
          </a:p>
        </p:txBody>
      </p:sp>
      <p:sp>
        <p:nvSpPr>
          <p:cNvPr id="676" name="PlaceHolder 2"/>
          <p:cNvSpPr>
            <a:spLocks noGrp="1"/>
          </p:cNvSpPr>
          <p:nvPr>
            <p:ph/>
          </p:nvPr>
        </p:nvSpPr>
        <p:spPr>
          <a:xfrm>
            <a:off x="282240" y="1052640"/>
            <a:ext cx="11645640" cy="5504400"/>
          </a:xfrm>
          <a:prstGeom prst="rect">
            <a:avLst/>
          </a:prstGeom>
          <a:noFill/>
          <a:ln w="0">
            <a:noFill/>
          </a:ln>
        </p:spPr>
        <p:txBody>
          <a:bodyPr lIns="91440" tIns="45720" rIns="91440" bIns="45720" anchor="t">
            <a:normAutofit/>
          </a:bodyPr>
          <a:lstStyle/>
          <a:p>
            <a:pPr indent="0" algn="l" defTabSz="685800">
              <a:lnSpc>
                <a:spcPct val="100000"/>
              </a:lnSpc>
              <a:spcBef>
                <a:spcPts val="400"/>
              </a:spcBef>
              <a:buNone/>
              <a:tabLst>
                <a:tab pos="0" algn="l"/>
              </a:tabLst>
            </a:pPr>
            <a:endParaRPr lang="de-DE" sz="20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Download the application guide and form here</a:t>
            </a:r>
            <a:endParaRPr lang="de-DE" sz="2000" b="0" u="none" strike="noStrike">
              <a:solidFill>
                <a:schemeClr val="dk2"/>
              </a:solidFill>
              <a:effectLst/>
              <a:uFillTx/>
              <a:latin typeface="Candara"/>
            </a:endParaRPr>
          </a:p>
          <a:p>
            <a:pPr marL="893160" lvl="2" indent="-457200" algn="l" defTabSz="685800">
              <a:lnSpc>
                <a:spcPct val="100000"/>
              </a:lnSpc>
              <a:spcBef>
                <a:spcPts val="340"/>
              </a:spcBef>
              <a:buClr>
                <a:srgbClr val="31B6FD"/>
              </a:buClr>
              <a:buFont typeface="Symbol" charset="2"/>
              <a:buChar char=""/>
              <a:tabLst>
                <a:tab pos="0" algn="l"/>
              </a:tabLst>
            </a:pPr>
            <a:r>
              <a:rPr lang="en-US" sz="1700" b="0" u="sng" strike="noStrike">
                <a:solidFill>
                  <a:schemeClr val="dk2"/>
                </a:solidFill>
                <a:effectLst/>
                <a:uFillTx/>
                <a:latin typeface="Candara"/>
                <a:hlinkClick r:id="rId2"/>
              </a:rPr>
              <a:t>https://tinyurl.com/IIOM-PD</a:t>
            </a:r>
            <a:endParaRPr lang="de-DE" sz="17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Check to see if you meet the minimum requirements</a:t>
            </a:r>
            <a:endParaRPr lang="de-DE" sz="2000" b="0" u="none" strike="noStrike">
              <a:solidFill>
                <a:schemeClr val="dk2"/>
              </a:solidFill>
              <a:effectLst/>
              <a:uFillTx/>
              <a:latin typeface="Candara"/>
            </a:endParaRPr>
          </a:p>
          <a:p>
            <a:pPr marL="893160" lvl="2" indent="-457200" algn="l" defTabSz="685800">
              <a:lnSpc>
                <a:spcPct val="100000"/>
              </a:lnSpc>
              <a:spcBef>
                <a:spcPts val="340"/>
              </a:spcBef>
              <a:buClr>
                <a:srgbClr val="31B6FD"/>
              </a:buClr>
              <a:buFont typeface="Symbol" charset="2"/>
              <a:buChar char=""/>
              <a:tabLst>
                <a:tab pos="0" algn="l"/>
              </a:tabLst>
            </a:pPr>
            <a:r>
              <a:rPr lang="en-US" sz="1700" b="0" u="none" strike="noStrike">
                <a:solidFill>
                  <a:schemeClr val="dk2"/>
                </a:solidFill>
                <a:effectLst/>
                <a:uFillTx/>
                <a:latin typeface="Candara"/>
              </a:rPr>
              <a:t>Reach out to IIOM Professional Development team at: </a:t>
            </a:r>
            <a:r>
              <a:rPr lang="en-US" sz="1700" b="0" u="sng" strike="noStrike">
                <a:solidFill>
                  <a:schemeClr val="dk2"/>
                </a:solidFill>
                <a:effectLst/>
                <a:uFillTx/>
                <a:latin typeface="Candara"/>
                <a:hlinkClick r:id="rId3"/>
              </a:rPr>
              <a:t>professionaldevelopment@theiiom.org</a:t>
            </a:r>
            <a:endParaRPr lang="de-DE" sz="17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Ensure you are a Member of the United States Chapter</a:t>
            </a:r>
            <a:endParaRPr lang="de-DE" sz="2000" b="0" u="none" strike="noStrike">
              <a:solidFill>
                <a:schemeClr val="dk2"/>
              </a:solidFill>
              <a:effectLst/>
              <a:uFillTx/>
              <a:latin typeface="Candara"/>
            </a:endParaRPr>
          </a:p>
          <a:p>
            <a:pPr marL="893160" lvl="2" indent="-457200" algn="l" defTabSz="685800">
              <a:lnSpc>
                <a:spcPct val="100000"/>
              </a:lnSpc>
              <a:spcBef>
                <a:spcPts val="371"/>
              </a:spcBef>
              <a:buClr>
                <a:srgbClr val="31B6FD"/>
              </a:buClr>
              <a:buFont typeface="Symbol" charset="2"/>
              <a:buChar char=""/>
              <a:tabLst>
                <a:tab pos="0" algn="l"/>
              </a:tabLst>
            </a:pPr>
            <a:r>
              <a:rPr lang="en-US" sz="1850" b="0" u="none" strike="noStrike">
                <a:solidFill>
                  <a:schemeClr val="dk2"/>
                </a:solidFill>
                <a:effectLst/>
                <a:uFillTx/>
                <a:latin typeface="Candara"/>
              </a:rPr>
              <a:t>Individual </a:t>
            </a:r>
            <a:r>
              <a:rPr lang="en-US" sz="1850" b="0" i="1" u="none" strike="noStrike">
                <a:solidFill>
                  <a:schemeClr val="dk2"/>
                </a:solidFill>
                <a:effectLst/>
                <a:uFillTx/>
                <a:latin typeface="Candara"/>
              </a:rPr>
              <a:t>or</a:t>
            </a:r>
            <a:r>
              <a:rPr lang="en-US" sz="1850" b="0" u="none" strike="noStrike">
                <a:solidFill>
                  <a:schemeClr val="dk2"/>
                </a:solidFill>
                <a:effectLst/>
                <a:uFillTx/>
                <a:latin typeface="Candara"/>
              </a:rPr>
              <a:t> Named delegate of a Corporate Member </a:t>
            </a:r>
            <a:endParaRPr lang="de-DE" sz="1850" b="0" u="none" strike="noStrike">
              <a:solidFill>
                <a:schemeClr val="dk2"/>
              </a:solidFill>
              <a:effectLst/>
              <a:uFillTx/>
              <a:latin typeface="Candara"/>
            </a:endParaRPr>
          </a:p>
          <a:p>
            <a:pPr marL="893160" lvl="2" indent="-457200" algn="l" defTabSz="685800">
              <a:lnSpc>
                <a:spcPct val="100000"/>
              </a:lnSpc>
              <a:spcBef>
                <a:spcPts val="371"/>
              </a:spcBef>
              <a:buClr>
                <a:srgbClr val="31B6FD"/>
              </a:buClr>
              <a:buFont typeface="Symbol" charset="2"/>
              <a:buChar char=""/>
              <a:tabLst>
                <a:tab pos="0" algn="l"/>
              </a:tabLst>
            </a:pPr>
            <a:r>
              <a:rPr lang="en-US" sz="1850" b="0" u="none" strike="noStrike">
                <a:solidFill>
                  <a:schemeClr val="dk2"/>
                </a:solidFill>
                <a:effectLst/>
                <a:uFillTx/>
                <a:latin typeface="Candara"/>
              </a:rPr>
              <a:t>Not a member yet? Join here: </a:t>
            </a:r>
            <a:r>
              <a:rPr lang="en-US" sz="1850" b="0" u="sng" strike="noStrike">
                <a:solidFill>
                  <a:srgbClr val="0080FF"/>
                </a:solidFill>
                <a:effectLst/>
                <a:uFillTx/>
                <a:latin typeface="Candara"/>
                <a:hlinkClick r:id="rId4"/>
              </a:rPr>
              <a:t>https://usiiom.org/product/us-individual</a:t>
            </a:r>
            <a:endParaRPr lang="de-DE" sz="185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Pay the Annual MIIOM Registration Fee off of the US IIOM website</a:t>
            </a:r>
            <a:endParaRPr lang="de-DE" sz="2000" b="0" u="none" strike="noStrike">
              <a:solidFill>
                <a:schemeClr val="dk2"/>
              </a:solidFill>
              <a:effectLst/>
              <a:uFillTx/>
              <a:latin typeface="Candara"/>
            </a:endParaRPr>
          </a:p>
          <a:p>
            <a:pPr marL="893160" lvl="2" indent="-457200" algn="l" defTabSz="685800">
              <a:lnSpc>
                <a:spcPct val="100000"/>
              </a:lnSpc>
              <a:spcBef>
                <a:spcPts val="340"/>
              </a:spcBef>
              <a:buClr>
                <a:srgbClr val="31B6FD"/>
              </a:buClr>
              <a:buFont typeface="Symbol" charset="2"/>
              <a:buChar char=""/>
              <a:tabLst>
                <a:tab pos="0" algn="l"/>
              </a:tabLst>
            </a:pPr>
            <a:r>
              <a:rPr lang="en-US" sz="1700" b="0" u="sng" strike="noStrike">
                <a:solidFill>
                  <a:srgbClr val="0080FF"/>
                </a:solidFill>
                <a:effectLst/>
                <a:uFillTx/>
                <a:latin typeface="Candara"/>
                <a:hlinkClick r:id="rId5"/>
              </a:rPr>
              <a:t>https://usiiom.org/product/miiom-registration</a:t>
            </a:r>
            <a:r>
              <a:rPr lang="en-US" sz="1700" b="0" u="none" strike="noStrike">
                <a:solidFill>
                  <a:srgbClr val="00A3E0"/>
                </a:solidFill>
                <a:effectLst/>
                <a:uFillTx/>
                <a:latin typeface="Candara"/>
              </a:rPr>
              <a:t> </a:t>
            </a:r>
            <a:endParaRPr lang="de-DE" sz="17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E-Mail the completed MIIOM Paperwork to: </a:t>
            </a:r>
            <a:r>
              <a:rPr lang="en-US" sz="2000" b="1" u="sng" strike="noStrike">
                <a:solidFill>
                  <a:schemeClr val="dk2"/>
                </a:solidFill>
                <a:effectLst/>
                <a:uFillTx/>
                <a:latin typeface="Candara"/>
                <a:hlinkClick r:id="rId3"/>
              </a:rPr>
              <a:t>professionaldevelopment@theiiom.org</a:t>
            </a:r>
            <a:endParaRPr lang="de-DE" sz="2000" b="0" u="none" strike="noStrike">
              <a:solidFill>
                <a:schemeClr val="dk2"/>
              </a:solidFill>
              <a:effectLst/>
              <a:uFillTx/>
              <a:latin typeface="Candara"/>
            </a:endParaRPr>
          </a:p>
          <a:p>
            <a:pPr marL="1145160" indent="-457200" algn="l" defTabSz="685800">
              <a:lnSpc>
                <a:spcPct val="100000"/>
              </a:lnSpc>
              <a:spcBef>
                <a:spcPts val="360"/>
              </a:spcBef>
              <a:buClr>
                <a:srgbClr val="31B6FD"/>
              </a:buClr>
              <a:buFont typeface="Symbol" charset="2"/>
              <a:buChar char=""/>
              <a:tabLst>
                <a:tab pos="0" algn="l"/>
              </a:tabLst>
            </a:pPr>
            <a:r>
              <a:rPr lang="en-US" sz="2000" b="0" u="none" strike="noStrike">
                <a:solidFill>
                  <a:schemeClr val="dk2"/>
                </a:solidFill>
                <a:effectLst/>
                <a:uFillTx/>
                <a:latin typeface="Candara"/>
              </a:rPr>
              <a:t>MIIOM Application Form</a:t>
            </a:r>
            <a:endParaRPr lang="de-DE" sz="2000" b="0" u="none" strike="noStrike">
              <a:solidFill>
                <a:schemeClr val="dk2"/>
              </a:solidFill>
              <a:effectLst/>
              <a:uFillTx/>
              <a:latin typeface="Candara"/>
            </a:endParaRPr>
          </a:p>
          <a:p>
            <a:pPr marL="1145160" indent="-457200" algn="l" defTabSz="685800">
              <a:lnSpc>
                <a:spcPct val="100000"/>
              </a:lnSpc>
              <a:spcBef>
                <a:spcPts val="360"/>
              </a:spcBef>
              <a:buClr>
                <a:srgbClr val="31B6FD"/>
              </a:buClr>
              <a:buFont typeface="Symbol" charset="2"/>
              <a:buChar char=""/>
              <a:tabLst>
                <a:tab pos="0" algn="l"/>
              </a:tabLst>
            </a:pPr>
            <a:r>
              <a:rPr lang="en-US" sz="2000" b="0" u="none" strike="noStrike">
                <a:solidFill>
                  <a:schemeClr val="dk2"/>
                </a:solidFill>
                <a:effectLst/>
                <a:uFillTx/>
                <a:latin typeface="Candara"/>
              </a:rPr>
              <a:t>(1) MIIOM Supporter’s Form</a:t>
            </a:r>
            <a:endParaRPr lang="de-DE" sz="2000" b="0" u="none" strike="noStrike">
              <a:solidFill>
                <a:schemeClr val="dk2"/>
              </a:solidFill>
              <a:effectLst/>
              <a:uFillTx/>
              <a:latin typeface="Candara"/>
            </a:endParaRPr>
          </a:p>
          <a:p>
            <a:pPr marL="1145160" indent="-457200" algn="l" defTabSz="685800">
              <a:lnSpc>
                <a:spcPct val="100000"/>
              </a:lnSpc>
              <a:spcBef>
                <a:spcPts val="360"/>
              </a:spcBef>
              <a:buClr>
                <a:srgbClr val="31B6FD"/>
              </a:buClr>
              <a:buFont typeface="Symbol" charset="2"/>
              <a:buChar char=""/>
              <a:tabLst>
                <a:tab pos="0" algn="l"/>
              </a:tabLst>
            </a:pPr>
            <a:r>
              <a:rPr lang="en-US" sz="2000" b="0" u="none" strike="noStrike">
                <a:solidFill>
                  <a:schemeClr val="dk2"/>
                </a:solidFill>
                <a:effectLst/>
                <a:uFillTx/>
                <a:latin typeface="Candara"/>
              </a:rPr>
              <a:t>Any supporting evidence of education and professional experience from your application</a:t>
            </a:r>
            <a:endParaRPr lang="de-DE" sz="2000" b="0" u="none" strike="noStrike">
              <a:solidFill>
                <a:schemeClr val="dk2"/>
              </a:solidFill>
              <a:effectLst/>
              <a:uFillTx/>
              <a:latin typeface="Candara"/>
            </a:endParaRPr>
          </a:p>
        </p:txBody>
      </p:sp>
      <p:sp>
        <p:nvSpPr>
          <p:cNvPr id="677" name="PlaceHolder 3"/>
          <p:cNvSpPr>
            <a:spLocks noGrp="1"/>
          </p:cNvSpPr>
          <p:nvPr>
            <p:ph type="ftr" idx="56"/>
          </p:nvPr>
        </p:nvSpPr>
        <p:spPr>
          <a:xfrm>
            <a:off x="5256720" y="6483960"/>
            <a:ext cx="183960" cy="322560"/>
          </a:xfrm>
          <a:prstGeom prst="rect">
            <a:avLst/>
          </a:prstGeom>
          <a:noFill/>
          <a:ln w="0">
            <a:noFill/>
          </a:ln>
        </p:spPr>
        <p:txBody>
          <a:bodyPr lIns="90000" tIns="45000" rIns="90000" bIns="45000" anchor="t">
            <a:noAutofit/>
          </a:bodyPr>
          <a:lstStyle/>
          <a:p>
            <a:pPr indent="0" algn="l">
              <a:buNone/>
            </a:pPr>
            <a:endParaRPr lang="en-US" sz="1800" b="0" u="none" strike="noStrike">
              <a:solidFill>
                <a:srgbClr val="000000"/>
              </a:solidFill>
              <a:effectLst/>
              <a:uFillTx/>
              <a:latin typeface="Times New Roman"/>
            </a:endParaRPr>
          </a:p>
        </p:txBody>
      </p:sp>
      <p:pic>
        <p:nvPicPr>
          <p:cNvPr id="678" name="Picture 2"/>
          <p:cNvPicPr/>
          <p:nvPr/>
        </p:nvPicPr>
        <p:blipFill>
          <a:blip r:embed="rId6"/>
          <a:srcRect t="1272" b="4488"/>
          <a:stretch/>
        </p:blipFill>
        <p:spPr>
          <a:xfrm>
            <a:off x="7536240" y="404640"/>
            <a:ext cx="3630600" cy="1816920"/>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79" name="Rectangle: Rounded Corners 3"/>
          <p:cNvSpPr/>
          <p:nvPr/>
        </p:nvSpPr>
        <p:spPr>
          <a:xfrm>
            <a:off x="9480240" y="620640"/>
            <a:ext cx="647280" cy="1007280"/>
          </a:xfrm>
          <a:prstGeom prst="roundRect">
            <a:avLst>
              <a:gd name="adj" fmla="val 16667"/>
            </a:avLst>
          </a:prstGeom>
          <a:noFill/>
          <a:ln>
            <a:solidFill>
              <a:srgbClr val="0E374E"/>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800" b="0" u="none" strike="noStrike">
              <a:solidFill>
                <a:schemeClr val="lt1"/>
              </a:solidFill>
              <a:effectLst/>
              <a:uFillTx/>
              <a:latin typeface="Candar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0" name="PlaceHolder 1"/>
          <p:cNvSpPr>
            <a:spLocks noGrp="1"/>
          </p:cNvSpPr>
          <p:nvPr>
            <p:ph type="title"/>
          </p:nvPr>
        </p:nvSpPr>
        <p:spPr>
          <a:xfrm>
            <a:off x="282240" y="116640"/>
            <a:ext cx="11909160" cy="66600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Fellow FIIOM Certification Requirements</a:t>
            </a:r>
            <a:endParaRPr lang="de-DE" sz="2700" b="0" u="none" strike="noStrike">
              <a:solidFill>
                <a:srgbClr val="FFFFFF"/>
              </a:solidFill>
              <a:effectLst/>
              <a:uFillTx/>
              <a:latin typeface="Candara"/>
            </a:endParaRPr>
          </a:p>
        </p:txBody>
      </p:sp>
      <p:sp>
        <p:nvSpPr>
          <p:cNvPr id="681" name="PlaceHolder 2"/>
          <p:cNvSpPr>
            <a:spLocks noGrp="1"/>
          </p:cNvSpPr>
          <p:nvPr>
            <p:ph/>
          </p:nvPr>
        </p:nvSpPr>
        <p:spPr>
          <a:xfrm>
            <a:off x="282240" y="1052640"/>
            <a:ext cx="11645640" cy="5504400"/>
          </a:xfrm>
          <a:prstGeom prst="rect">
            <a:avLst/>
          </a:prstGeom>
          <a:noFill/>
          <a:ln w="0">
            <a:noFill/>
          </a:ln>
        </p:spPr>
        <p:txBody>
          <a:bodyPr lIns="91440" tIns="45720" rIns="91440" bIns="45720" anchor="t">
            <a:normAutofit/>
          </a:bodyPr>
          <a:lstStyle/>
          <a:p>
            <a:pPr indent="0" algn="l" defTabSz="685800">
              <a:lnSpc>
                <a:spcPct val="100000"/>
              </a:lnSpc>
              <a:spcBef>
                <a:spcPts val="400"/>
              </a:spcBef>
              <a:buNone/>
              <a:tabLst>
                <a:tab pos="0" algn="l"/>
              </a:tabLst>
            </a:pPr>
            <a:endParaRPr lang="de-DE" sz="20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Download the application guide and form here</a:t>
            </a:r>
            <a:endParaRPr lang="de-DE" sz="2000" b="0" u="none" strike="noStrike">
              <a:solidFill>
                <a:schemeClr val="dk2"/>
              </a:solidFill>
              <a:effectLst/>
              <a:uFillTx/>
              <a:latin typeface="Candara"/>
            </a:endParaRPr>
          </a:p>
          <a:p>
            <a:pPr marL="893160" lvl="2" indent="-457200" algn="l" defTabSz="685800">
              <a:lnSpc>
                <a:spcPct val="100000"/>
              </a:lnSpc>
              <a:spcBef>
                <a:spcPts val="340"/>
              </a:spcBef>
              <a:buClr>
                <a:srgbClr val="31B6FD"/>
              </a:buClr>
              <a:buFont typeface="Symbol" charset="2"/>
              <a:buChar char=""/>
              <a:tabLst>
                <a:tab pos="0" algn="l"/>
              </a:tabLst>
            </a:pPr>
            <a:r>
              <a:rPr lang="en-US" sz="1700" b="0" u="sng" strike="noStrike">
                <a:solidFill>
                  <a:schemeClr val="dk2"/>
                </a:solidFill>
                <a:effectLst/>
                <a:uFillTx/>
                <a:latin typeface="Candara"/>
                <a:hlinkClick r:id="rId2"/>
              </a:rPr>
              <a:t>https://tinyurl.com/IIOM-PD</a:t>
            </a:r>
            <a:endParaRPr lang="de-DE" sz="17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Check to see if you meet the minimum requirements</a:t>
            </a:r>
            <a:endParaRPr lang="de-DE" sz="2000" b="0" u="none" strike="noStrike">
              <a:solidFill>
                <a:schemeClr val="dk2"/>
              </a:solidFill>
              <a:effectLst/>
              <a:uFillTx/>
              <a:latin typeface="Candara"/>
            </a:endParaRPr>
          </a:p>
          <a:p>
            <a:pPr marL="893160" lvl="2" indent="-457200" algn="l" defTabSz="685800">
              <a:lnSpc>
                <a:spcPct val="100000"/>
              </a:lnSpc>
              <a:spcBef>
                <a:spcPts val="340"/>
              </a:spcBef>
              <a:buClr>
                <a:srgbClr val="31B6FD"/>
              </a:buClr>
              <a:buFont typeface="Symbol" charset="2"/>
              <a:buChar char=""/>
              <a:tabLst>
                <a:tab pos="0" algn="l"/>
              </a:tabLst>
            </a:pPr>
            <a:r>
              <a:rPr lang="en-US" sz="1700" b="0" u="none" strike="noStrike">
                <a:solidFill>
                  <a:schemeClr val="dk2"/>
                </a:solidFill>
                <a:effectLst/>
                <a:uFillTx/>
                <a:latin typeface="Candara"/>
              </a:rPr>
              <a:t>Reach out to IIOM Professional Development team at: </a:t>
            </a:r>
            <a:r>
              <a:rPr lang="en-US" sz="1700" b="0" u="sng" strike="noStrike">
                <a:solidFill>
                  <a:schemeClr val="dk2"/>
                </a:solidFill>
                <a:effectLst/>
                <a:uFillTx/>
                <a:latin typeface="Candara"/>
                <a:hlinkClick r:id="rId3"/>
              </a:rPr>
              <a:t>professionaldevelopment@theiiom.org</a:t>
            </a:r>
            <a:endParaRPr lang="de-DE" sz="17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Ensure you are a Member of the United States Chapter</a:t>
            </a:r>
            <a:endParaRPr lang="de-DE" sz="2000" b="0" u="none" strike="noStrike">
              <a:solidFill>
                <a:schemeClr val="dk2"/>
              </a:solidFill>
              <a:effectLst/>
              <a:uFillTx/>
              <a:latin typeface="Candara"/>
            </a:endParaRPr>
          </a:p>
          <a:p>
            <a:pPr marL="893160" lvl="2" indent="-457200" algn="l" defTabSz="685800">
              <a:lnSpc>
                <a:spcPct val="100000"/>
              </a:lnSpc>
              <a:spcBef>
                <a:spcPts val="371"/>
              </a:spcBef>
              <a:buClr>
                <a:srgbClr val="31B6FD"/>
              </a:buClr>
              <a:buFont typeface="Symbol" charset="2"/>
              <a:buChar char=""/>
              <a:tabLst>
                <a:tab pos="0" algn="l"/>
              </a:tabLst>
            </a:pPr>
            <a:r>
              <a:rPr lang="en-US" sz="1850" b="0" u="none" strike="noStrike">
                <a:solidFill>
                  <a:schemeClr val="dk2"/>
                </a:solidFill>
                <a:effectLst/>
                <a:uFillTx/>
                <a:latin typeface="Candara"/>
              </a:rPr>
              <a:t>Individual </a:t>
            </a:r>
            <a:r>
              <a:rPr lang="en-US" sz="1850" b="0" i="1" u="none" strike="noStrike">
                <a:solidFill>
                  <a:schemeClr val="dk2"/>
                </a:solidFill>
                <a:effectLst/>
                <a:uFillTx/>
                <a:latin typeface="Candara"/>
              </a:rPr>
              <a:t>or</a:t>
            </a:r>
            <a:r>
              <a:rPr lang="en-US" sz="1850" b="0" u="none" strike="noStrike">
                <a:solidFill>
                  <a:schemeClr val="dk2"/>
                </a:solidFill>
                <a:effectLst/>
                <a:uFillTx/>
                <a:latin typeface="Candara"/>
              </a:rPr>
              <a:t> Named delegate of a Corporate Member </a:t>
            </a:r>
            <a:endParaRPr lang="de-DE" sz="1850" b="0" u="none" strike="noStrike">
              <a:solidFill>
                <a:schemeClr val="dk2"/>
              </a:solidFill>
              <a:effectLst/>
              <a:uFillTx/>
              <a:latin typeface="Candara"/>
            </a:endParaRPr>
          </a:p>
          <a:p>
            <a:pPr marL="893160" lvl="2" indent="-457200" algn="l" defTabSz="685800">
              <a:lnSpc>
                <a:spcPct val="100000"/>
              </a:lnSpc>
              <a:spcBef>
                <a:spcPts val="371"/>
              </a:spcBef>
              <a:buClr>
                <a:srgbClr val="31B6FD"/>
              </a:buClr>
              <a:buFont typeface="Symbol" charset="2"/>
              <a:buChar char=""/>
              <a:tabLst>
                <a:tab pos="0" algn="l"/>
              </a:tabLst>
            </a:pPr>
            <a:r>
              <a:rPr lang="en-US" sz="1850" b="0" u="none" strike="noStrike">
                <a:solidFill>
                  <a:schemeClr val="dk2"/>
                </a:solidFill>
                <a:effectLst/>
                <a:uFillTx/>
                <a:latin typeface="Candara"/>
              </a:rPr>
              <a:t>Not a member yet? Join here: </a:t>
            </a:r>
            <a:r>
              <a:rPr lang="en-US" sz="1850" b="0" u="sng" strike="noStrike">
                <a:solidFill>
                  <a:srgbClr val="0080FF"/>
                </a:solidFill>
                <a:effectLst/>
                <a:uFillTx/>
                <a:latin typeface="Candara"/>
                <a:hlinkClick r:id="rId4"/>
              </a:rPr>
              <a:t>https://usiiom.org/product/us-individual</a:t>
            </a:r>
            <a:endParaRPr lang="de-DE" sz="185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Pay the Annual FIIOM Registration Fee off of the US IIOM website</a:t>
            </a:r>
            <a:endParaRPr lang="de-DE" sz="2000" b="0" u="none" strike="noStrike">
              <a:solidFill>
                <a:schemeClr val="dk2"/>
              </a:solidFill>
              <a:effectLst/>
              <a:uFillTx/>
              <a:latin typeface="Candara"/>
            </a:endParaRPr>
          </a:p>
          <a:p>
            <a:pPr marL="893160" lvl="2" indent="-457200" algn="l" defTabSz="685800">
              <a:lnSpc>
                <a:spcPct val="100000"/>
              </a:lnSpc>
              <a:spcBef>
                <a:spcPts val="340"/>
              </a:spcBef>
              <a:buClr>
                <a:srgbClr val="31B6FD"/>
              </a:buClr>
              <a:buFont typeface="Symbol" charset="2"/>
              <a:buChar char=""/>
              <a:tabLst>
                <a:tab pos="0" algn="l"/>
              </a:tabLst>
            </a:pPr>
            <a:r>
              <a:rPr lang="en-US" sz="1700" b="0" u="sng" strike="noStrike">
                <a:solidFill>
                  <a:srgbClr val="0080FF"/>
                </a:solidFill>
                <a:effectLst/>
                <a:uFillTx/>
                <a:latin typeface="Candara"/>
                <a:hlinkClick r:id="rId5"/>
              </a:rPr>
              <a:t>https://usiiom.org/product/album</a:t>
            </a:r>
            <a:endParaRPr lang="de-DE" sz="1700" b="0" u="none" strike="noStrike">
              <a:solidFill>
                <a:schemeClr val="dk2"/>
              </a:solidFill>
              <a:effectLst/>
              <a:uFillTx/>
              <a:latin typeface="Candara"/>
            </a:endParaRPr>
          </a:p>
          <a:p>
            <a:pPr marL="457200" indent="-457200" algn="l" defTabSz="685800">
              <a:lnSpc>
                <a:spcPct val="100000"/>
              </a:lnSpc>
              <a:spcBef>
                <a:spcPts val="400"/>
              </a:spcBef>
              <a:buClr>
                <a:srgbClr val="31B6FD"/>
              </a:buClr>
              <a:buFont typeface="Candara"/>
              <a:buAutoNum type="arabicPeriod"/>
              <a:tabLst>
                <a:tab pos="0" algn="l"/>
              </a:tabLst>
            </a:pPr>
            <a:r>
              <a:rPr lang="en-US" sz="2000" b="1" u="none" strike="noStrike">
                <a:solidFill>
                  <a:schemeClr val="dk2"/>
                </a:solidFill>
                <a:effectLst/>
                <a:uFillTx/>
                <a:latin typeface="Candara"/>
              </a:rPr>
              <a:t>E-Mail the completed MIIOM Paperwork to: </a:t>
            </a:r>
            <a:r>
              <a:rPr lang="en-US" sz="2000" b="1" u="sng" strike="noStrike">
                <a:solidFill>
                  <a:schemeClr val="dk2"/>
                </a:solidFill>
                <a:effectLst/>
                <a:uFillTx/>
                <a:latin typeface="Candara"/>
                <a:hlinkClick r:id="rId3"/>
              </a:rPr>
              <a:t>professionaldevelopment@theiiom.org</a:t>
            </a:r>
            <a:endParaRPr lang="de-DE" sz="2000" b="0" u="none" strike="noStrike">
              <a:solidFill>
                <a:schemeClr val="dk2"/>
              </a:solidFill>
              <a:effectLst/>
              <a:uFillTx/>
              <a:latin typeface="Candara"/>
            </a:endParaRPr>
          </a:p>
          <a:p>
            <a:pPr marL="1145160" indent="-457200" algn="l" defTabSz="685800">
              <a:lnSpc>
                <a:spcPct val="100000"/>
              </a:lnSpc>
              <a:spcBef>
                <a:spcPts val="360"/>
              </a:spcBef>
              <a:buClr>
                <a:srgbClr val="31B6FD"/>
              </a:buClr>
              <a:buFont typeface="Symbol" charset="2"/>
              <a:buChar char=""/>
              <a:tabLst>
                <a:tab pos="0" algn="l"/>
              </a:tabLst>
            </a:pPr>
            <a:r>
              <a:rPr lang="en-US" sz="2000" b="0" u="none" strike="noStrike">
                <a:solidFill>
                  <a:schemeClr val="dk2"/>
                </a:solidFill>
                <a:effectLst/>
                <a:uFillTx/>
                <a:latin typeface="Candara"/>
              </a:rPr>
              <a:t>FIIOM Application Form</a:t>
            </a:r>
            <a:endParaRPr lang="de-DE" sz="2000" b="0" u="none" strike="noStrike">
              <a:solidFill>
                <a:schemeClr val="dk2"/>
              </a:solidFill>
              <a:effectLst/>
              <a:uFillTx/>
              <a:latin typeface="Candara"/>
            </a:endParaRPr>
          </a:p>
          <a:p>
            <a:pPr marL="1145160" indent="-457200" algn="l" defTabSz="685800">
              <a:lnSpc>
                <a:spcPct val="100000"/>
              </a:lnSpc>
              <a:spcBef>
                <a:spcPts val="360"/>
              </a:spcBef>
              <a:buClr>
                <a:srgbClr val="31B6FD"/>
              </a:buClr>
              <a:buFont typeface="Symbol" charset="2"/>
              <a:buChar char=""/>
              <a:tabLst>
                <a:tab pos="0" algn="l"/>
              </a:tabLst>
            </a:pPr>
            <a:r>
              <a:rPr lang="en-US" sz="2000" b="0" u="none" strike="noStrike">
                <a:solidFill>
                  <a:schemeClr val="dk2"/>
                </a:solidFill>
                <a:effectLst/>
                <a:uFillTx/>
                <a:latin typeface="Candara"/>
              </a:rPr>
              <a:t>At least (1) FIIOM Supporter’s Form (2 are recommended)</a:t>
            </a:r>
            <a:endParaRPr lang="de-DE" sz="2000" b="0" u="none" strike="noStrike">
              <a:solidFill>
                <a:schemeClr val="dk2"/>
              </a:solidFill>
              <a:effectLst/>
              <a:uFillTx/>
              <a:latin typeface="Candara"/>
            </a:endParaRPr>
          </a:p>
          <a:p>
            <a:pPr marL="1145160" indent="-457200" algn="l" defTabSz="685800">
              <a:lnSpc>
                <a:spcPct val="100000"/>
              </a:lnSpc>
              <a:spcBef>
                <a:spcPts val="360"/>
              </a:spcBef>
              <a:buClr>
                <a:srgbClr val="31B6FD"/>
              </a:buClr>
              <a:buFont typeface="Symbol" charset="2"/>
              <a:buChar char=""/>
              <a:tabLst>
                <a:tab pos="0" algn="l"/>
              </a:tabLst>
            </a:pPr>
            <a:r>
              <a:rPr lang="en-US" sz="2000" b="0" u="none" strike="noStrike">
                <a:solidFill>
                  <a:schemeClr val="dk2"/>
                </a:solidFill>
                <a:effectLst/>
                <a:uFillTx/>
                <a:latin typeface="Candara"/>
              </a:rPr>
              <a:t>Any supporting evidence of education and professional experience from your application</a:t>
            </a:r>
            <a:endParaRPr lang="de-DE" sz="2000" b="0" u="none" strike="noStrike">
              <a:solidFill>
                <a:schemeClr val="dk2"/>
              </a:solidFill>
              <a:effectLst/>
              <a:uFillTx/>
              <a:latin typeface="Candara"/>
            </a:endParaRPr>
          </a:p>
        </p:txBody>
      </p:sp>
      <p:sp>
        <p:nvSpPr>
          <p:cNvPr id="682" name="PlaceHolder 3"/>
          <p:cNvSpPr>
            <a:spLocks noGrp="1"/>
          </p:cNvSpPr>
          <p:nvPr>
            <p:ph type="ftr" idx="57"/>
          </p:nvPr>
        </p:nvSpPr>
        <p:spPr>
          <a:xfrm>
            <a:off x="5256720" y="6483960"/>
            <a:ext cx="183960" cy="322560"/>
          </a:xfrm>
          <a:prstGeom prst="rect">
            <a:avLst/>
          </a:prstGeom>
          <a:noFill/>
          <a:ln w="0">
            <a:noFill/>
          </a:ln>
        </p:spPr>
        <p:txBody>
          <a:bodyPr lIns="90000" tIns="45000" rIns="90000" bIns="45000" anchor="t">
            <a:noAutofit/>
          </a:bodyPr>
          <a:lstStyle/>
          <a:p>
            <a:pPr indent="0" algn="l">
              <a:buNone/>
            </a:pPr>
            <a:endParaRPr lang="en-US" sz="1800" b="0" u="none" strike="noStrike">
              <a:solidFill>
                <a:srgbClr val="000000"/>
              </a:solidFill>
              <a:effectLst/>
              <a:uFillTx/>
              <a:latin typeface="Times New Roman"/>
            </a:endParaRPr>
          </a:p>
        </p:txBody>
      </p:sp>
      <p:pic>
        <p:nvPicPr>
          <p:cNvPr id="683" name="Picture 2"/>
          <p:cNvPicPr/>
          <p:nvPr/>
        </p:nvPicPr>
        <p:blipFill>
          <a:blip r:embed="rId6"/>
          <a:srcRect t="1272" b="4488"/>
          <a:stretch/>
        </p:blipFill>
        <p:spPr>
          <a:xfrm>
            <a:off x="7536240" y="404640"/>
            <a:ext cx="3630600" cy="1816920"/>
          </a:xfrm>
          <a:prstGeom prst="rect">
            <a:avLst/>
          </a:prstGeom>
          <a:solidFill>
            <a:srgbClr val="EDEDED"/>
          </a:solidFill>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4" name="Rectangle: Rounded Corners 3"/>
          <p:cNvSpPr/>
          <p:nvPr/>
        </p:nvSpPr>
        <p:spPr>
          <a:xfrm>
            <a:off x="10056600" y="620640"/>
            <a:ext cx="791280" cy="719280"/>
          </a:xfrm>
          <a:prstGeom prst="roundRect">
            <a:avLst>
              <a:gd name="adj" fmla="val 16667"/>
            </a:avLst>
          </a:prstGeom>
          <a:noFill/>
          <a:ln>
            <a:solidFill>
              <a:srgbClr val="0E374E"/>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800" b="0" u="none" strike="noStrike">
              <a:solidFill>
                <a:schemeClr val="lt1"/>
              </a:solidFill>
              <a:effectLst/>
              <a:uFillTx/>
              <a:latin typeface="Candar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p:cNvSpPr>
          <p:nvPr>
            <p:ph type="title" idx="4294967295"/>
          </p:nvPr>
        </p:nvSpPr>
        <p:spPr>
          <a:xfrm>
            <a:off x="282575" y="115888"/>
            <a:ext cx="11909425" cy="66675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Mission of IIOM</a:t>
            </a:r>
            <a:endParaRPr lang="de-DE" sz="2700" b="0" u="none" strike="noStrike">
              <a:solidFill>
                <a:srgbClr val="FFFFFF"/>
              </a:solidFill>
              <a:effectLst/>
              <a:uFillTx/>
              <a:latin typeface="Candara"/>
            </a:endParaRPr>
          </a:p>
        </p:txBody>
      </p:sp>
      <p:pic>
        <p:nvPicPr>
          <p:cNvPr id="328" name="Content Placeholder 6"/>
          <p:cNvPicPr/>
          <p:nvPr/>
        </p:nvPicPr>
        <p:blipFill>
          <a:blip r:embed="rId3"/>
          <a:srcRect t="10909"/>
          <a:stretch/>
        </p:blipFill>
        <p:spPr>
          <a:xfrm>
            <a:off x="510480" y="1664640"/>
            <a:ext cx="8439480" cy="3887640"/>
          </a:xfrm>
          <a:prstGeom prst="rect">
            <a:avLst/>
          </a:prstGeom>
          <a:noFill/>
          <a:ln w="0">
            <a:noFill/>
          </a:ln>
        </p:spPr>
      </p:pic>
      <p:sp>
        <p:nvSpPr>
          <p:cNvPr id="329" name="Rectangle: Rounded Corners 1"/>
          <p:cNvSpPr/>
          <p:nvPr/>
        </p:nvSpPr>
        <p:spPr>
          <a:xfrm>
            <a:off x="9480240" y="1484640"/>
            <a:ext cx="2447640" cy="4247640"/>
          </a:xfrm>
          <a:prstGeom prst="roundRect">
            <a:avLst>
              <a:gd name="adj" fmla="val 16667"/>
            </a:avLst>
          </a:prstGeom>
          <a:solidFill>
            <a:srgbClr val="31B6FD"/>
          </a:solidFill>
          <a:ln>
            <a:solidFill>
              <a:srgbClr val="0E374E"/>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800" b="0" u="none" strike="noStrike">
              <a:solidFill>
                <a:schemeClr val="lt1"/>
              </a:solidFill>
              <a:effectLst/>
              <a:uFillTx/>
              <a:latin typeface="Candara"/>
            </a:endParaRPr>
          </a:p>
        </p:txBody>
      </p:sp>
      <p:pic>
        <p:nvPicPr>
          <p:cNvPr id="330" name="Picture 4" descr="american-flag-logo-png-4 – The Blog of Palmer Luckey"/>
          <p:cNvPicPr/>
          <p:nvPr/>
        </p:nvPicPr>
        <p:blipFill>
          <a:blip r:embed="rId4"/>
          <a:stretch/>
        </p:blipFill>
        <p:spPr>
          <a:xfrm>
            <a:off x="9598320" y="2598480"/>
            <a:ext cx="1067760" cy="757800"/>
          </a:xfrm>
          <a:prstGeom prst="rect">
            <a:avLst/>
          </a:prstGeom>
          <a:noFill/>
          <a:ln w="0">
            <a:noFill/>
          </a:ln>
        </p:spPr>
      </p:pic>
      <p:pic>
        <p:nvPicPr>
          <p:cNvPr id="331" name="Picture 6" descr="British flag vector ~ Graphic Objects ~ Creative Market"/>
          <p:cNvPicPr/>
          <p:nvPr/>
        </p:nvPicPr>
        <p:blipFill>
          <a:blip r:embed="rId5"/>
          <a:stretch/>
        </p:blipFill>
        <p:spPr>
          <a:xfrm>
            <a:off x="9635040" y="1821240"/>
            <a:ext cx="1018440" cy="551880"/>
          </a:xfrm>
          <a:prstGeom prst="rect">
            <a:avLst/>
          </a:prstGeom>
          <a:noFill/>
          <a:ln w="0">
            <a:noFill/>
          </a:ln>
        </p:spPr>
      </p:pic>
      <p:pic>
        <p:nvPicPr>
          <p:cNvPr id="332" name="Picture 10" descr="Flag Of Germany Free Stock Photo - Public Domain Pictures"/>
          <p:cNvPicPr/>
          <p:nvPr/>
        </p:nvPicPr>
        <p:blipFill>
          <a:blip r:embed="rId6"/>
          <a:stretch/>
        </p:blipFill>
        <p:spPr>
          <a:xfrm>
            <a:off x="9635040" y="3534480"/>
            <a:ext cx="1008720" cy="728640"/>
          </a:xfrm>
          <a:prstGeom prst="rect">
            <a:avLst/>
          </a:prstGeom>
          <a:noFill/>
          <a:ln w="0">
            <a:noFill/>
          </a:ln>
        </p:spPr>
      </p:pic>
      <p:pic>
        <p:nvPicPr>
          <p:cNvPr id="333" name="Picture 12" descr="French Flag Transparent Background at vanboblog Blog"/>
          <p:cNvPicPr/>
          <p:nvPr/>
        </p:nvPicPr>
        <p:blipFill>
          <a:blip r:embed="rId7"/>
          <a:stretch/>
        </p:blipFill>
        <p:spPr>
          <a:xfrm>
            <a:off x="10830600" y="2660760"/>
            <a:ext cx="918360" cy="612000"/>
          </a:xfrm>
          <a:prstGeom prst="rect">
            <a:avLst/>
          </a:prstGeom>
          <a:solidFill>
            <a:schemeClr val="bg1"/>
          </a:solidFill>
          <a:ln w="0">
            <a:noFill/>
          </a:ln>
        </p:spPr>
      </p:pic>
      <p:pic>
        <p:nvPicPr>
          <p:cNvPr id="334" name="Picture 14" descr="What Do The Colors And Symbols Of The National Flag Of India Mean ..."/>
          <p:cNvPicPr/>
          <p:nvPr/>
        </p:nvPicPr>
        <p:blipFill>
          <a:blip r:embed="rId8"/>
          <a:stretch/>
        </p:blipFill>
        <p:spPr>
          <a:xfrm>
            <a:off x="10848600" y="1772640"/>
            <a:ext cx="900360" cy="599760"/>
          </a:xfrm>
          <a:prstGeom prst="rect">
            <a:avLst/>
          </a:prstGeom>
          <a:noFill/>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2"/>
          <p:cNvSpPr>
            <a:spLocks noGrp="1"/>
          </p:cNvSpPr>
          <p:nvPr>
            <p:ph type="body"/>
          </p:nvPr>
        </p:nvSpPr>
        <p:spPr>
          <a:prstGeom prst="rect">
            <a:avLst/>
          </a:prstGeom>
          <a:noFill/>
          <a:ln w="0">
            <a:noFill/>
          </a:ln>
        </p:spPr>
        <p:txBody>
          <a:bodyPr lIns="91440" tIns="45720" rIns="91440" bIns="45720" anchor="t">
            <a:noAutofit/>
          </a:bodyPr>
          <a:lstStyle/>
          <a:p>
            <a:pPr marL="205920" indent="-205920" algn="l" defTabSz="685800">
              <a:lnSpc>
                <a:spcPct val="100000"/>
              </a:lnSpc>
              <a:spcBef>
                <a:spcPts val="360"/>
              </a:spcBef>
              <a:buClr>
                <a:srgbClr val="31B6FD"/>
              </a:buClr>
              <a:buFont typeface="Symbol" charset="2"/>
              <a:buChar char=""/>
            </a:pPr>
            <a:r>
              <a:rPr lang="en-US" sz="1800" b="0" u="none" strike="noStrike">
                <a:solidFill>
                  <a:schemeClr val="dk2"/>
                </a:solidFill>
                <a:effectLst/>
                <a:uFillTx/>
                <a:latin typeface="Candara"/>
              </a:rPr>
              <a:t>Meet the Board </a:t>
            </a:r>
            <a:endParaRPr lang="de-DE" sz="1800" b="0" u="none" strike="noStrike">
              <a:solidFill>
                <a:schemeClr val="dk2"/>
              </a:solidFill>
              <a:effectLst/>
              <a:uFillTx/>
              <a:latin typeface="Candara"/>
            </a:endParaRPr>
          </a:p>
          <a:p>
            <a:pPr marL="641880" lvl="2" indent="-171360" algn="l" defTabSz="685800">
              <a:lnSpc>
                <a:spcPct val="100000"/>
              </a:lnSpc>
              <a:spcBef>
                <a:spcPts val="300"/>
              </a:spcBef>
              <a:buClr>
                <a:srgbClr val="31B6FD"/>
              </a:buClr>
              <a:buFont typeface="Symbol" charset="2"/>
              <a:buChar char=""/>
            </a:pPr>
            <a:r>
              <a:rPr lang="en-US" sz="1500" b="0" u="none" strike="noStrike">
                <a:solidFill>
                  <a:schemeClr val="dk2"/>
                </a:solidFill>
                <a:effectLst/>
                <a:uFillTx/>
                <a:latin typeface="Candara"/>
              </a:rPr>
              <a:t>2025-2026</a:t>
            </a:r>
            <a:endParaRPr lang="de-DE" sz="1500" b="0" u="none" strike="noStrike">
              <a:solidFill>
                <a:schemeClr val="dk2"/>
              </a:solidFill>
              <a:effectLst/>
              <a:uFillTx/>
              <a:latin typeface="Candara"/>
            </a:endParaRPr>
          </a:p>
          <a:p>
            <a:pPr marL="470160" indent="0" algn="l" defTabSz="685800">
              <a:lnSpc>
                <a:spcPct val="100000"/>
              </a:lnSpc>
              <a:spcBef>
                <a:spcPts val="300"/>
              </a:spcBef>
              <a:buNone/>
              <a:tabLst>
                <a:tab pos="0" algn="l"/>
              </a:tabLst>
            </a:pPr>
            <a:endParaRPr lang="de-DE" sz="1500" b="0" u="none" strike="noStrike">
              <a:solidFill>
                <a:schemeClr val="dk2"/>
              </a:solidFill>
              <a:effectLst/>
              <a:uFillTx/>
              <a:latin typeface="Candara"/>
            </a:endParaRPr>
          </a:p>
          <a:p>
            <a:pPr marL="470160" indent="0" algn="l" defTabSz="685800">
              <a:lnSpc>
                <a:spcPct val="100000"/>
              </a:lnSpc>
              <a:spcBef>
                <a:spcPts val="300"/>
              </a:spcBef>
              <a:buNone/>
              <a:tabLst>
                <a:tab pos="0" algn="l"/>
              </a:tabLst>
            </a:pPr>
            <a:endParaRPr lang="de-DE" sz="1500" b="0" u="none" strike="noStrike">
              <a:solidFill>
                <a:schemeClr val="dk2"/>
              </a:solidFill>
              <a:effectLst/>
              <a:uFillTx/>
              <a:latin typeface="Candara"/>
            </a:endParaRPr>
          </a:p>
          <a:p>
            <a:pPr marL="205920" indent="-205920" algn="l" defTabSz="685800">
              <a:lnSpc>
                <a:spcPct val="100000"/>
              </a:lnSpc>
              <a:spcBef>
                <a:spcPts val="360"/>
              </a:spcBef>
              <a:buClr>
                <a:srgbClr val="31B6FD"/>
              </a:buClr>
              <a:buFont typeface="Symbol" charset="2"/>
              <a:buChar char=""/>
              <a:tabLst>
                <a:tab pos="0" algn="l"/>
              </a:tabLst>
            </a:pPr>
            <a:r>
              <a:rPr lang="en-US" sz="1800" b="0" u="none" strike="noStrike">
                <a:solidFill>
                  <a:schemeClr val="dk2"/>
                </a:solidFill>
                <a:effectLst/>
                <a:uFillTx/>
                <a:latin typeface="Candara"/>
              </a:rPr>
              <a:t>Want to be involved? </a:t>
            </a:r>
            <a:endParaRPr lang="de-DE" sz="1800" b="0" u="none" strike="noStrike">
              <a:solidFill>
                <a:schemeClr val="dk2"/>
              </a:solidFill>
              <a:effectLst/>
              <a:uFillTx/>
              <a:latin typeface="Candara"/>
            </a:endParaRPr>
          </a:p>
          <a:p>
            <a:pPr marL="641880" lvl="2" indent="-171360" algn="l" defTabSz="685800">
              <a:lnSpc>
                <a:spcPct val="100000"/>
              </a:lnSpc>
              <a:spcBef>
                <a:spcPts val="300"/>
              </a:spcBef>
              <a:buClr>
                <a:srgbClr val="31B6FD"/>
              </a:buClr>
              <a:buFont typeface="Symbol" charset="2"/>
              <a:buChar char=""/>
              <a:tabLst>
                <a:tab pos="0" algn="l"/>
              </a:tabLst>
            </a:pPr>
            <a:r>
              <a:rPr lang="en-US" sz="1500" b="0" u="none" strike="noStrike">
                <a:solidFill>
                  <a:schemeClr val="dk2"/>
                </a:solidFill>
                <a:effectLst/>
                <a:uFillTx/>
                <a:latin typeface="Candara"/>
              </a:rPr>
              <a:t>Reach out</a:t>
            </a:r>
            <a:endParaRPr lang="de-DE" sz="1500" b="0" u="none" strike="noStrike">
              <a:solidFill>
                <a:schemeClr val="dk2"/>
              </a:solidFill>
              <a:effectLst/>
              <a:uFillTx/>
              <a:latin typeface="Candara"/>
            </a:endParaRPr>
          </a:p>
          <a:p>
            <a:pPr indent="0" algn="l" defTabSz="685800">
              <a:lnSpc>
                <a:spcPct val="100000"/>
              </a:lnSpc>
              <a:spcBef>
                <a:spcPts val="360"/>
              </a:spcBef>
              <a:buNone/>
              <a:tabLst>
                <a:tab pos="0" algn="l"/>
              </a:tabLst>
            </a:pPr>
            <a:endParaRPr lang="de-DE" sz="1800" b="0" u="none" strike="noStrike">
              <a:solidFill>
                <a:schemeClr val="dk2"/>
              </a:solidFill>
              <a:effectLst/>
              <a:uFillTx/>
              <a:latin typeface="Candara"/>
            </a:endParaRPr>
          </a:p>
          <a:p>
            <a:pPr marL="205920" indent="-205920" algn="l" defTabSz="685800">
              <a:lnSpc>
                <a:spcPct val="100000"/>
              </a:lnSpc>
              <a:spcBef>
                <a:spcPts val="360"/>
              </a:spcBef>
              <a:buClr>
                <a:srgbClr val="31B6FD"/>
              </a:buClr>
              <a:buFont typeface="Symbol" charset="2"/>
              <a:buChar char=""/>
              <a:tabLst>
                <a:tab pos="0" algn="l"/>
              </a:tabLst>
            </a:pPr>
            <a:r>
              <a:rPr lang="en-US" sz="1800" b="0" u="sng" strike="noStrike">
                <a:solidFill>
                  <a:schemeClr val="dk2"/>
                </a:solidFill>
                <a:effectLst/>
                <a:uFillTx/>
                <a:latin typeface="Candara"/>
                <a:hlinkClick r:id="rId2"/>
              </a:rPr>
              <a:t>usiiom@outlook.com</a:t>
            </a:r>
            <a:r>
              <a:rPr lang="en-US" sz="1800" b="0" u="none" strike="noStrike">
                <a:solidFill>
                  <a:schemeClr val="dk2"/>
                </a:solidFill>
                <a:effectLst/>
                <a:uFillTx/>
                <a:latin typeface="Candara"/>
              </a:rPr>
              <a:t> </a:t>
            </a:r>
            <a:endParaRPr lang="de-DE" sz="1800" b="0" u="none" strike="noStrike">
              <a:solidFill>
                <a:schemeClr val="dk2"/>
              </a:solidFill>
              <a:effectLst/>
              <a:uFillTx/>
              <a:latin typeface="Candara"/>
            </a:endParaRPr>
          </a:p>
        </p:txBody>
      </p:sp>
      <p:sp>
        <p:nvSpPr>
          <p:cNvPr id="335" name="PlaceHolder 1"/>
          <p:cNvSpPr>
            <a:spLocks noGrp="1"/>
          </p:cNvSpPr>
          <p:nvPr>
            <p:ph type="title" idx="4294967295"/>
          </p:nvPr>
        </p:nvSpPr>
        <p:spPr>
          <a:xfrm>
            <a:off x="282575" y="115888"/>
            <a:ext cx="11909425" cy="666750"/>
          </a:xfrm>
          <a:prstGeom prst="rect">
            <a:avLst/>
          </a:prstGeom>
          <a:noFill/>
          <a:ln w="0">
            <a:noFill/>
          </a:ln>
        </p:spPr>
        <p:txBody>
          <a:bodyPr lIns="91440" tIns="45720" rIns="91440" bIns="45720" anchor="ctr">
            <a:noAutofit/>
          </a:bodyPr>
          <a:lstStyle/>
          <a:p>
            <a:pPr indent="0" algn="l" defTabSz="685800">
              <a:lnSpc>
                <a:spcPct val="100000"/>
              </a:lnSpc>
              <a:buNone/>
              <a:tabLst>
                <a:tab pos="0" algn="l"/>
              </a:tabLst>
            </a:pPr>
            <a:r>
              <a:rPr lang="en-US" sz="2700" b="0" u="none" strike="noStrike">
                <a:solidFill>
                  <a:srgbClr val="FFFFFF"/>
                </a:solidFill>
                <a:effectLst/>
                <a:uFillTx/>
                <a:latin typeface="Candara"/>
              </a:rPr>
              <a:t>IIOM – US Chapter</a:t>
            </a:r>
            <a:endParaRPr lang="de-DE" sz="2700" b="0" u="none" strike="noStrike">
              <a:solidFill>
                <a:srgbClr val="FFFFFF"/>
              </a:solidFill>
              <a:effectLst/>
              <a:uFillTx/>
              <a:latin typeface="Candara"/>
            </a:endParaRPr>
          </a:p>
        </p:txBody>
      </p:sp>
      <p:graphicFrame>
        <p:nvGraphicFramePr>
          <p:cNvPr id="337" name="Table 4"/>
          <p:cNvGraphicFramePr/>
          <p:nvPr/>
        </p:nvGraphicFramePr>
        <p:xfrm>
          <a:off x="3215520" y="1556640"/>
          <a:ext cx="8557560" cy="3332160"/>
        </p:xfrm>
        <a:graphic>
          <a:graphicData uri="http://schemas.openxmlformats.org/drawingml/2006/table">
            <a:tbl>
              <a:tblPr/>
              <a:tblGrid>
                <a:gridCol w="432000">
                  <a:extLst>
                    <a:ext uri="{9D8B030D-6E8A-4147-A177-3AD203B41FA5}">
                      <a16:colId xmlns:a16="http://schemas.microsoft.com/office/drawing/2014/main" val="20000"/>
                    </a:ext>
                  </a:extLst>
                </a:gridCol>
                <a:gridCol w="2448000">
                  <a:extLst>
                    <a:ext uri="{9D8B030D-6E8A-4147-A177-3AD203B41FA5}">
                      <a16:colId xmlns:a16="http://schemas.microsoft.com/office/drawing/2014/main" val="20001"/>
                    </a:ext>
                  </a:extLst>
                </a:gridCol>
                <a:gridCol w="1152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gridCol w="3085560">
                  <a:extLst>
                    <a:ext uri="{9D8B030D-6E8A-4147-A177-3AD203B41FA5}">
                      <a16:colId xmlns:a16="http://schemas.microsoft.com/office/drawing/2014/main" val="20004"/>
                    </a:ext>
                  </a:extLst>
                </a:gridCol>
              </a:tblGrid>
              <a:tr h="370800">
                <a:tc>
                  <a:txBody>
                    <a:bodyPr/>
                    <a:lstStyle/>
                    <a:p>
                      <a:endParaRPr lang="en-US" sz="1350" b="0" u="none" strike="noStrike">
                        <a:solidFill>
                          <a:srgbClr val="FFFFFF"/>
                        </a:solidFill>
                        <a:effectLst/>
                        <a:uFillTx/>
                        <a:latin typeface="Candara"/>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tc>
                  <a:txBody>
                    <a:bodyPr/>
                    <a:lstStyle/>
                    <a:p>
                      <a:pPr defTabSz="685800">
                        <a:lnSpc>
                          <a:spcPct val="100000"/>
                        </a:lnSpc>
                      </a:pPr>
                      <a:r>
                        <a:rPr lang="en-US" sz="1350" b="0" u="none" strike="noStrike">
                          <a:solidFill>
                            <a:srgbClr val="FFFFFF"/>
                          </a:solidFill>
                          <a:effectLst/>
                          <a:uFillTx/>
                          <a:latin typeface="Candara"/>
                        </a:rPr>
                        <a:t>Role</a:t>
                      </a:r>
                      <a:endParaRPr lang="en-US" sz="135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tc>
                  <a:txBody>
                    <a:bodyPr/>
                    <a:lstStyle/>
                    <a:p>
                      <a:pPr defTabSz="685800">
                        <a:lnSpc>
                          <a:spcPct val="100000"/>
                        </a:lnSpc>
                      </a:pPr>
                      <a:r>
                        <a:rPr lang="en-US" sz="1350" b="0" u="none" strike="noStrike">
                          <a:solidFill>
                            <a:srgbClr val="FFFFFF"/>
                          </a:solidFill>
                          <a:effectLst/>
                          <a:uFillTx/>
                          <a:latin typeface="Candara"/>
                        </a:rPr>
                        <a:t>First Name</a:t>
                      </a:r>
                      <a:endParaRPr lang="en-US" sz="135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tc>
                  <a:txBody>
                    <a:bodyPr/>
                    <a:lstStyle/>
                    <a:p>
                      <a:pPr defTabSz="685800">
                        <a:lnSpc>
                          <a:spcPct val="100000"/>
                        </a:lnSpc>
                      </a:pPr>
                      <a:r>
                        <a:rPr lang="en-US" sz="1350" b="0" u="none" strike="noStrike">
                          <a:solidFill>
                            <a:srgbClr val="FFFFFF"/>
                          </a:solidFill>
                          <a:effectLst/>
                          <a:uFillTx/>
                          <a:latin typeface="Candara"/>
                        </a:rPr>
                        <a:t>Last Name</a:t>
                      </a:r>
                      <a:endParaRPr lang="en-US" sz="135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tc>
                  <a:txBody>
                    <a:bodyPr/>
                    <a:lstStyle/>
                    <a:p>
                      <a:pPr defTabSz="685800">
                        <a:lnSpc>
                          <a:spcPct val="100000"/>
                        </a:lnSpc>
                      </a:pPr>
                      <a:r>
                        <a:rPr lang="en-US" sz="1350" b="0" u="none" strike="noStrike">
                          <a:solidFill>
                            <a:srgbClr val="FFFFFF"/>
                          </a:solidFill>
                          <a:effectLst/>
                          <a:uFillTx/>
                          <a:latin typeface="Candara"/>
                        </a:rPr>
                        <a:t>Company</a:t>
                      </a:r>
                      <a:endParaRPr lang="en-US" sz="135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31B6FD"/>
                    </a:solidFill>
                  </a:tcPr>
                </a:tc>
                <a:extLst>
                  <a:ext uri="{0D108BD9-81ED-4DB2-BD59-A6C34878D82A}">
                    <a16:rowId xmlns:a16="http://schemas.microsoft.com/office/drawing/2014/main" val="10000"/>
                  </a:ext>
                </a:extLst>
              </a:tr>
              <a:tr h="365760">
                <a:tc>
                  <a:txBody>
                    <a:bodyPr/>
                    <a:lstStyle/>
                    <a:p>
                      <a:pPr algn="ctr" defTabSz="685800">
                        <a:lnSpc>
                          <a:spcPct val="100000"/>
                        </a:lnSpc>
                      </a:pPr>
                      <a:r>
                        <a:rPr lang="en-US" sz="1400" b="0" u="none" strike="noStrike">
                          <a:solidFill>
                            <a:srgbClr val="000000"/>
                          </a:solidFill>
                          <a:effectLst/>
                          <a:uFillTx/>
                          <a:latin typeface="Calibri"/>
                        </a:rPr>
                        <a:t>01</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Chair</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Charles</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Bourland</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L3Harris</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extLst>
                  <a:ext uri="{0D108BD9-81ED-4DB2-BD59-A6C34878D82A}">
                    <a16:rowId xmlns:a16="http://schemas.microsoft.com/office/drawing/2014/main" val="10001"/>
                  </a:ext>
                </a:extLst>
              </a:tr>
              <a:tr h="370800">
                <a:tc>
                  <a:txBody>
                    <a:bodyPr/>
                    <a:lstStyle/>
                    <a:p>
                      <a:pPr algn="ctr" defTabSz="685800">
                        <a:lnSpc>
                          <a:spcPct val="100000"/>
                        </a:lnSpc>
                      </a:pPr>
                      <a:r>
                        <a:rPr lang="en-US" sz="1400" b="0" u="none" strike="noStrike">
                          <a:solidFill>
                            <a:srgbClr val="000000"/>
                          </a:solidFill>
                          <a:effectLst/>
                          <a:uFillTx/>
                          <a:latin typeface="Calibri"/>
                        </a:rPr>
                        <a:t>02</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Vice Chair</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Randall</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Lindsay</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RTX</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extLst>
                  <a:ext uri="{0D108BD9-81ED-4DB2-BD59-A6C34878D82A}">
                    <a16:rowId xmlns:a16="http://schemas.microsoft.com/office/drawing/2014/main" val="10002"/>
                  </a:ext>
                </a:extLst>
              </a:tr>
              <a:tr h="370800">
                <a:tc>
                  <a:txBody>
                    <a:bodyPr/>
                    <a:lstStyle/>
                    <a:p>
                      <a:pPr algn="ctr" defTabSz="914400">
                        <a:lnSpc>
                          <a:spcPct val="100000"/>
                        </a:lnSpc>
                        <a:tabLst>
                          <a:tab pos="0" algn="l"/>
                        </a:tabLst>
                      </a:pPr>
                      <a:r>
                        <a:rPr lang="en-US" sz="1400" b="0" u="none" strike="noStrike">
                          <a:solidFill>
                            <a:srgbClr val="000000"/>
                          </a:solidFill>
                          <a:effectLst/>
                          <a:uFillTx/>
                          <a:latin typeface="Calibri"/>
                        </a:rPr>
                        <a:t>03</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914400">
                        <a:lnSpc>
                          <a:spcPct val="100000"/>
                        </a:lnSpc>
                        <a:tabLst>
                          <a:tab pos="0" algn="l"/>
                        </a:tabLst>
                      </a:pPr>
                      <a:r>
                        <a:rPr lang="en-US" sz="1400" b="0" u="none" strike="noStrike">
                          <a:solidFill>
                            <a:srgbClr val="000000"/>
                          </a:solidFill>
                          <a:effectLst/>
                          <a:uFillTx/>
                          <a:latin typeface="Calibri"/>
                        </a:rPr>
                        <a:t>Secretary</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DeWayne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Hatcher</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John Deere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extLst>
                  <a:ext uri="{0D108BD9-81ED-4DB2-BD59-A6C34878D82A}">
                    <a16:rowId xmlns:a16="http://schemas.microsoft.com/office/drawing/2014/main" val="10003"/>
                  </a:ext>
                </a:extLst>
              </a:tr>
              <a:tr h="370800">
                <a:tc>
                  <a:txBody>
                    <a:bodyPr/>
                    <a:lstStyle/>
                    <a:p>
                      <a:pPr algn="ctr" defTabSz="685800">
                        <a:lnSpc>
                          <a:spcPct val="100000"/>
                        </a:lnSpc>
                      </a:pPr>
                      <a:r>
                        <a:rPr lang="en-US" sz="1400" b="0" u="none" strike="noStrike">
                          <a:solidFill>
                            <a:srgbClr val="000000"/>
                          </a:solidFill>
                          <a:effectLst/>
                          <a:uFillTx/>
                          <a:latin typeface="Calibri"/>
                        </a:rPr>
                        <a:t>04</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Treasurer</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Willie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Brown</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BAE Systems / AVCOM</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extLst>
                  <a:ext uri="{0D108BD9-81ED-4DB2-BD59-A6C34878D82A}">
                    <a16:rowId xmlns:a16="http://schemas.microsoft.com/office/drawing/2014/main" val="10004"/>
                  </a:ext>
                </a:extLst>
              </a:tr>
              <a:tr h="370800">
                <a:tc>
                  <a:txBody>
                    <a:bodyPr/>
                    <a:lstStyle/>
                    <a:p>
                      <a:pPr algn="ctr" defTabSz="685800">
                        <a:lnSpc>
                          <a:spcPct val="100000"/>
                        </a:lnSpc>
                      </a:pPr>
                      <a:r>
                        <a:rPr lang="en-US" sz="1400" b="0" u="none" strike="noStrike">
                          <a:solidFill>
                            <a:srgbClr val="000000"/>
                          </a:solidFill>
                          <a:effectLst/>
                          <a:uFillTx/>
                          <a:latin typeface="Calibri"/>
                        </a:rPr>
                        <a:t>05</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Director of Marketing &amp; Comms</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Tracy</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Daubenspeck</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LMI – Logistics Management Institute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extLst>
                  <a:ext uri="{0D108BD9-81ED-4DB2-BD59-A6C34878D82A}">
                    <a16:rowId xmlns:a16="http://schemas.microsoft.com/office/drawing/2014/main" val="10005"/>
                  </a:ext>
                </a:extLst>
              </a:tr>
              <a:tr h="370800">
                <a:tc>
                  <a:txBody>
                    <a:bodyPr/>
                    <a:lstStyle/>
                    <a:p>
                      <a:pPr algn="ctr" defTabSz="685800">
                        <a:lnSpc>
                          <a:spcPct val="100000"/>
                        </a:lnSpc>
                      </a:pPr>
                      <a:r>
                        <a:rPr lang="en-US" sz="1400" b="0" u="none" strike="noStrike">
                          <a:solidFill>
                            <a:schemeClr val="dk1"/>
                          </a:solidFill>
                          <a:effectLst/>
                          <a:uFillTx/>
                          <a:latin typeface="Calibri"/>
                        </a:rPr>
                        <a:t>08</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chemeClr val="dk1"/>
                          </a:solidFill>
                          <a:effectLst/>
                          <a:uFillTx/>
                          <a:latin typeface="Calibri"/>
                        </a:rPr>
                        <a:t>Director of Social Media</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TJ</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Zitkevitz</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Lockheed Martin </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extLst>
                  <a:ext uri="{0D108BD9-81ED-4DB2-BD59-A6C34878D82A}">
                    <a16:rowId xmlns:a16="http://schemas.microsoft.com/office/drawing/2014/main" val="10006"/>
                  </a:ext>
                </a:extLst>
              </a:tr>
              <a:tr h="370800">
                <a:tc>
                  <a:txBody>
                    <a:bodyPr/>
                    <a:lstStyle/>
                    <a:p>
                      <a:pPr algn="ctr" defTabSz="685800">
                        <a:lnSpc>
                          <a:spcPct val="100000"/>
                        </a:lnSpc>
                      </a:pPr>
                      <a:r>
                        <a:rPr lang="en-US" sz="1400" b="0" u="none" strike="noStrike">
                          <a:solidFill>
                            <a:schemeClr val="dk1"/>
                          </a:solidFill>
                          <a:effectLst/>
                          <a:uFillTx/>
                          <a:latin typeface="Calibri"/>
                        </a:rPr>
                        <a:t>09</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chemeClr val="dk1"/>
                          </a:solidFill>
                          <a:effectLst/>
                          <a:uFillTx/>
                          <a:latin typeface="Calibri"/>
                        </a:rPr>
                        <a:t>Director of Professional Dev.</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Allan</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marL="343080" defTabSz="685800">
                        <a:lnSpc>
                          <a:spcPct val="100000"/>
                        </a:lnSpc>
                      </a:pPr>
                      <a:r>
                        <a:rPr lang="en-US" sz="1400" b="0" u="none" strike="noStrike">
                          <a:solidFill>
                            <a:srgbClr val="000000"/>
                          </a:solidFill>
                          <a:effectLst/>
                          <a:uFillTx/>
                          <a:latin typeface="Calibri"/>
                        </a:rPr>
                        <a:t>Bertapelle </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tc>
                  <a:txBody>
                    <a:bodyPr/>
                    <a:lstStyle/>
                    <a:p>
                      <a:pPr defTabSz="685800">
                        <a:lnSpc>
                          <a:spcPct val="100000"/>
                        </a:lnSpc>
                      </a:pPr>
                      <a:r>
                        <a:rPr lang="en-US" sz="1400" b="0" u="none" strike="noStrike">
                          <a:solidFill>
                            <a:srgbClr val="000000"/>
                          </a:solidFill>
                          <a:effectLst/>
                          <a:uFillTx/>
                          <a:latin typeface="Calibri"/>
                        </a:rPr>
                        <a:t>Sikorsky</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5FE"/>
                    </a:solidFill>
                  </a:tcPr>
                </a:tc>
                <a:extLst>
                  <a:ext uri="{0D108BD9-81ED-4DB2-BD59-A6C34878D82A}">
                    <a16:rowId xmlns:a16="http://schemas.microsoft.com/office/drawing/2014/main" val="10007"/>
                  </a:ext>
                </a:extLst>
              </a:tr>
              <a:tr h="370800">
                <a:tc>
                  <a:txBody>
                    <a:bodyPr/>
                    <a:lstStyle/>
                    <a:p>
                      <a:pPr algn="ctr" defTabSz="914400">
                        <a:lnSpc>
                          <a:spcPct val="100000"/>
                        </a:lnSpc>
                        <a:tabLst>
                          <a:tab pos="0" algn="l"/>
                        </a:tabLst>
                      </a:pPr>
                      <a:r>
                        <a:rPr lang="en-US" sz="1400" b="0" u="none" strike="noStrike">
                          <a:solidFill>
                            <a:schemeClr val="dk1"/>
                          </a:solidFill>
                          <a:effectLst/>
                          <a:uFillTx/>
                          <a:latin typeface="Calibri"/>
                        </a:rPr>
                        <a:t>10</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914400">
                        <a:lnSpc>
                          <a:spcPct val="100000"/>
                        </a:lnSpc>
                        <a:tabLst>
                          <a:tab pos="0" algn="l"/>
                        </a:tabLst>
                      </a:pPr>
                      <a:r>
                        <a:rPr lang="en-US" sz="1400" b="0" u="none" strike="noStrike">
                          <a:solidFill>
                            <a:schemeClr val="dk1"/>
                          </a:solidFill>
                          <a:effectLst/>
                          <a:uFillTx/>
                          <a:latin typeface="Calibri"/>
                        </a:rPr>
                        <a:t>Director of Events</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Rese</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marL="343080" defTabSz="685800">
                        <a:lnSpc>
                          <a:spcPct val="100000"/>
                        </a:lnSpc>
                      </a:pPr>
                      <a:r>
                        <a:rPr lang="en-US" sz="1400" b="0" u="none" strike="noStrike">
                          <a:solidFill>
                            <a:srgbClr val="000000"/>
                          </a:solidFill>
                          <a:effectLst/>
                          <a:uFillTx/>
                          <a:latin typeface="Calibri"/>
                        </a:rPr>
                        <a:t>Meikus </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tc>
                  <a:txBody>
                    <a:bodyPr/>
                    <a:lstStyle/>
                    <a:p>
                      <a:pPr defTabSz="685800">
                        <a:lnSpc>
                          <a:spcPct val="100000"/>
                        </a:lnSpc>
                      </a:pPr>
                      <a:r>
                        <a:rPr lang="en-US" sz="1400" b="0" u="none" strike="noStrike">
                          <a:solidFill>
                            <a:srgbClr val="000000"/>
                          </a:solidFill>
                          <a:effectLst/>
                          <a:uFillTx/>
                          <a:latin typeface="Calibri"/>
                        </a:rPr>
                        <a:t>US Army, DoD</a:t>
                      </a:r>
                      <a:endParaRPr lang="en-US" sz="1400" b="0" u="none" strike="noStrike">
                        <a:solidFill>
                          <a:srgbClr val="000000"/>
                        </a:solidFill>
                        <a:effectLst/>
                        <a:uFillTx/>
                        <a:latin typeface="Arial"/>
                      </a:endParaRPr>
                    </a:p>
                  </a:txBody>
                  <a:tcPr marL="9360" marR="9360" marT="9360" marB="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F2FE"/>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p:cNvSpPr>
          <p:nvPr>
            <p:ph type="title" idx="4294967295"/>
          </p:nvPr>
        </p:nvSpPr>
        <p:spPr>
          <a:xfrm>
            <a:off x="0" y="836613"/>
            <a:ext cx="11593513" cy="2447925"/>
          </a:xfrm>
          <a:prstGeom prst="rect">
            <a:avLst/>
          </a:prstGeom>
          <a:noFill/>
          <a:ln w="0">
            <a:noFill/>
          </a:ln>
        </p:spPr>
        <p:txBody>
          <a:bodyPr lIns="91440" tIns="45720" rIns="91440" bIns="45720" anchor="b">
            <a:normAutofit fontScale="90000"/>
          </a:bodyPr>
          <a:lstStyle/>
          <a:p>
            <a:pPr indent="0" algn="ctr" defTabSz="685800">
              <a:lnSpc>
                <a:spcPct val="100000"/>
              </a:lnSpc>
              <a:buNone/>
              <a:tabLst>
                <a:tab pos="0" algn="l"/>
              </a:tabLst>
            </a:pPr>
            <a:r>
              <a:rPr lang="en-GB" sz="5400" b="0" u="none" strike="noStrike">
                <a:solidFill>
                  <a:schemeClr val="dk1"/>
                </a:solidFill>
                <a:effectLst/>
                <a:uFillTx/>
                <a:latin typeface="Candara"/>
              </a:rPr>
              <a:t>Corporate Members Spotlight</a:t>
            </a:r>
            <a:br>
              <a:rPr sz="5400"/>
            </a:br>
            <a:br>
              <a:rPr sz="5400"/>
            </a:br>
            <a:r>
              <a:rPr lang="en-GB" sz="5400" b="0" u="none" strike="noStrike">
                <a:solidFill>
                  <a:schemeClr val="dk1"/>
                </a:solidFill>
                <a:effectLst/>
                <a:uFillTx/>
                <a:latin typeface="Candara"/>
              </a:rPr>
              <a:t>FLIP Electronics</a:t>
            </a:r>
            <a:endParaRPr lang="de-DE" sz="5400" b="0" u="none" strike="noStrike">
              <a:solidFill>
                <a:srgbClr val="FFFFFF"/>
              </a:solidFill>
              <a:effectLst/>
              <a:uFillTx/>
              <a:latin typeface="Candara"/>
            </a:endParaRPr>
          </a:p>
        </p:txBody>
      </p:sp>
      <p:pic>
        <p:nvPicPr>
          <p:cNvPr id="339" name="Picture 338"/>
          <p:cNvPicPr/>
          <p:nvPr/>
        </p:nvPicPr>
        <p:blipFill>
          <a:blip r:embed="rId2"/>
          <a:stretch/>
        </p:blipFill>
        <p:spPr>
          <a:xfrm>
            <a:off x="3967956" y="3818160"/>
            <a:ext cx="3657600" cy="1547640"/>
          </a:xfrm>
          <a:prstGeom prst="rect">
            <a:avLst/>
          </a:prstGeom>
          <a:noFill/>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p:cNvSpPr>
          <p:nvPr>
            <p:ph/>
          </p:nvPr>
        </p:nvSpPr>
        <p:spPr>
          <a:xfrm>
            <a:off x="2189520" y="3943800"/>
            <a:ext cx="7812360" cy="525600"/>
          </a:xfrm>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en-US" sz="4000" b="1" u="none" strike="noStrike">
                <a:solidFill>
                  <a:schemeClr val="lt1"/>
                </a:solidFill>
                <a:effectLst/>
                <a:uFillTx/>
                <a:latin typeface="Calibri"/>
              </a:rPr>
              <a:t>Introduction to Flip Electronics</a:t>
            </a:r>
          </a:p>
          <a:p>
            <a:pPr indent="0" algn="ctr" defTabSz="914400">
              <a:lnSpc>
                <a:spcPct val="90000"/>
              </a:lnSpc>
              <a:spcBef>
                <a:spcPts val="1001"/>
              </a:spcBef>
              <a:buNone/>
              <a:tabLst>
                <a:tab pos="0" algn="l"/>
              </a:tabLst>
            </a:pPr>
            <a:r>
              <a:rPr lang="en-US" sz="4000" b="1" u="none" strike="noStrike">
                <a:solidFill>
                  <a:schemeClr val="lt1"/>
                </a:solidFill>
                <a:effectLst/>
                <a:uFillTx/>
                <a:latin typeface="Calibri"/>
                <a:ea typeface="Calibri"/>
              </a:rPr>
              <a:t>IIOM US Chapter Call</a:t>
            </a:r>
            <a:endParaRPr lang="en-US" sz="4000" b="1" u="none" strike="noStrike">
              <a:solidFill>
                <a:schemeClr val="lt1"/>
              </a:solidFill>
              <a:effectLst/>
              <a:uFillTx/>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Content Placeholder 4"/>
          <p:cNvPicPr/>
          <p:nvPr/>
        </p:nvPicPr>
        <p:blipFill>
          <a:blip r:embed="rId2"/>
          <a:stretch/>
        </p:blipFill>
        <p:spPr>
          <a:xfrm>
            <a:off x="1139400" y="1154160"/>
            <a:ext cx="2562840" cy="2562840"/>
          </a:xfrm>
          <a:prstGeom prst="rect">
            <a:avLst/>
          </a:prstGeom>
          <a:noFill/>
          <a:ln w="0">
            <a:noFill/>
          </a:ln>
        </p:spPr>
      </p:pic>
      <p:sp>
        <p:nvSpPr>
          <p:cNvPr id="342" name="PlaceHolder 1"/>
          <p:cNvSpPr>
            <a:spLocks noGrp="1"/>
          </p:cNvSpPr>
          <p:nvPr>
            <p:ph type="title"/>
          </p:nvPr>
        </p:nvSpPr>
        <p:spPr>
          <a:xfrm>
            <a:off x="561600" y="261000"/>
            <a:ext cx="11069280" cy="664560"/>
          </a:xfrm>
          <a:prstGeom prst="rect">
            <a:avLst/>
          </a:prstGeom>
          <a:noFill/>
          <a:ln w="0">
            <a:noFill/>
          </a:ln>
        </p:spPr>
        <p:txBody>
          <a:bodyPr lIns="91440" tIns="45720" rIns="91440" bIns="45720" anchor="b">
            <a:noAutofit/>
          </a:bodyPr>
          <a:lstStyle/>
          <a:p>
            <a:pPr indent="0" algn="l" defTabSz="914400">
              <a:lnSpc>
                <a:spcPct val="90000"/>
              </a:lnSpc>
              <a:buNone/>
            </a:pPr>
            <a:r>
              <a:rPr lang="en-US" sz="2800" b="1" u="none" strike="noStrike">
                <a:solidFill>
                  <a:schemeClr val="dk1"/>
                </a:solidFill>
                <a:effectLst/>
                <a:uFillTx/>
                <a:latin typeface="Calibri"/>
              </a:rPr>
              <a:t>A little about Adam to start…. </a:t>
            </a:r>
          </a:p>
        </p:txBody>
      </p:sp>
      <p:pic>
        <p:nvPicPr>
          <p:cNvPr id="343" name="Picture 9"/>
          <p:cNvPicPr/>
          <p:nvPr/>
        </p:nvPicPr>
        <p:blipFill>
          <a:blip r:embed="rId3"/>
          <a:stretch/>
        </p:blipFill>
        <p:spPr>
          <a:xfrm>
            <a:off x="833760" y="4040640"/>
            <a:ext cx="3032640" cy="1985040"/>
          </a:xfrm>
          <a:prstGeom prst="rect">
            <a:avLst/>
          </a:prstGeom>
          <a:noFill/>
          <a:ln w="0">
            <a:noFill/>
          </a:ln>
        </p:spPr>
      </p:pic>
      <p:pic>
        <p:nvPicPr>
          <p:cNvPr id="344" name="Picture 13"/>
          <p:cNvPicPr/>
          <p:nvPr/>
        </p:nvPicPr>
        <p:blipFill>
          <a:blip r:embed="rId4"/>
          <a:stretch/>
        </p:blipFill>
        <p:spPr>
          <a:xfrm>
            <a:off x="5172120" y="1265400"/>
            <a:ext cx="2219040" cy="2219040"/>
          </a:xfrm>
          <a:prstGeom prst="rect">
            <a:avLst/>
          </a:prstGeom>
          <a:noFill/>
          <a:ln w="0">
            <a:noFill/>
          </a:ln>
        </p:spPr>
      </p:pic>
      <p:pic>
        <p:nvPicPr>
          <p:cNvPr id="345" name="Picture 17"/>
          <p:cNvPicPr/>
          <p:nvPr/>
        </p:nvPicPr>
        <p:blipFill>
          <a:blip r:embed="rId5"/>
          <a:stretch/>
        </p:blipFill>
        <p:spPr>
          <a:xfrm>
            <a:off x="4669920" y="4040640"/>
            <a:ext cx="2966760" cy="1985040"/>
          </a:xfrm>
          <a:prstGeom prst="rect">
            <a:avLst/>
          </a:prstGeom>
          <a:noFill/>
          <a:ln w="0">
            <a:noFill/>
          </a:ln>
        </p:spPr>
      </p:pic>
      <p:pic>
        <p:nvPicPr>
          <p:cNvPr id="346" name="Picture 27"/>
          <p:cNvPicPr/>
          <p:nvPr/>
        </p:nvPicPr>
        <p:blipFill>
          <a:blip r:embed="rId6"/>
          <a:stretch/>
        </p:blipFill>
        <p:spPr>
          <a:xfrm>
            <a:off x="9010440" y="1265400"/>
            <a:ext cx="1941840" cy="1847520"/>
          </a:xfrm>
          <a:prstGeom prst="rect">
            <a:avLst/>
          </a:prstGeom>
          <a:noFill/>
          <a:ln w="0">
            <a:noFill/>
          </a:ln>
        </p:spPr>
      </p:pic>
      <p:pic>
        <p:nvPicPr>
          <p:cNvPr id="347" name="Picture 31"/>
          <p:cNvPicPr/>
          <p:nvPr/>
        </p:nvPicPr>
        <p:blipFill>
          <a:blip r:embed="rId7"/>
          <a:stretch/>
        </p:blipFill>
        <p:spPr>
          <a:xfrm>
            <a:off x="8604720" y="3557880"/>
            <a:ext cx="2753280" cy="2753280"/>
          </a:xfrm>
          <a:prstGeom prst="rect">
            <a:avLst/>
          </a:prstGeom>
          <a:noFill/>
          <a:ln w="0">
            <a:noFill/>
          </a:ln>
        </p:spPr>
      </p:pic>
      <p:sp>
        <p:nvSpPr>
          <p:cNvPr id="3" name="PlaceHolder 2"/>
          <p:cNvSpPr>
            <a:spLocks noGrp="1"/>
          </p:cNvSpPr>
          <p:nvPr>
            <p:ph type="sldNum" idx="27"/>
          </p:nvPr>
        </p:nvSpPr>
        <p:spPr/>
        <p:txBody>
          <a:bodyPr/>
          <a:lstStyle/>
          <a:p>
            <a:fld id="{BFC8B76B-2E12-4501-ADAC-35C0841B41DC}" type="slidenum">
              <a:t>9</a:t>
            </a:fld>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ellen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majorFont>
      <a:minorFont>
        <a:latin typeface="Candara"/>
        <a:ea typeface=""/>
        <a:cs typeface=""/>
      </a:minorFont>
    </a:fontScheme>
    <a:fmtScheme>
      <a:fillStyleLst>
        <a:solidFill>
          <a:schemeClr val="phClr"/>
        </a:solidFill>
        <a:gradFill>
          <a:gsLst>
            <a:gs pos="0">
              <a:schemeClr val="phClr">
                <a:tint val="0"/>
              </a:schemeClr>
            </a:gs>
            <a:gs pos="44000">
              <a:schemeClr val="phClr">
                <a:tint val="60000"/>
              </a:schemeClr>
            </a:gs>
            <a:gs pos="100000">
              <a:schemeClr val="phClr">
                <a:tint val="90000"/>
                <a:lumMod val="90000"/>
              </a:schemeClr>
            </a:gs>
          </a:gsLst>
          <a:lin ang="5400000" scaled="0"/>
          <a:tileRect/>
        </a:gradFill>
        <a:gradFill>
          <a:gsLst>
            <a:gs pos="0">
              <a:schemeClr val="phClr">
                <a:tint val="96000"/>
                <a:lumMod val="120000"/>
              </a:schemeClr>
            </a:gs>
            <a:gs pos="100000">
              <a:schemeClr val="phClr">
                <a:shade val="89000"/>
                <a:lumMod val="90000"/>
              </a:schemeClr>
            </a:gs>
          </a:gsLst>
          <a:lin ang="5400000" scaled="0"/>
          <a:tileRect/>
        </a:gradFill>
      </a:fillStyleLst>
      <a:lnStyleLst>
        <a:ln w="9525"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40000">
              <a:schemeClr val="phClr">
                <a:tint val="94000"/>
                <a:shade val="94000"/>
                <a:lumMod val="114000"/>
              </a:schemeClr>
            </a:gs>
            <a:gs pos="74000">
              <a:schemeClr val="phClr">
                <a:tint val="94000"/>
                <a:shade val="94000"/>
                <a:lumMod val="100000"/>
              </a:schemeClr>
            </a:gs>
            <a:gs pos="100000">
              <a:schemeClr val="phClr">
                <a:tint val="98000"/>
                <a:shade val="100000"/>
                <a:lumMod val="74000"/>
              </a:schemeClr>
            </a:gs>
          </a:gsLst>
          <a:path path="circle">
            <a:fillToRect l="20000" t="-40000" r="20000" b="14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2.xml><?xml version="1.0" encoding="utf-8"?>
<a:theme xmlns:a="http://schemas.openxmlformats.org/drawingml/2006/main" name="1_Wellen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majorFont>
      <a:minorFont>
        <a:latin typeface="Candara"/>
        <a:ea typeface=""/>
        <a:cs typeface=""/>
      </a:minorFont>
    </a:fontScheme>
    <a:fmtScheme>
      <a:fillStyleLst>
        <a:solidFill>
          <a:schemeClr val="phClr"/>
        </a:solidFill>
        <a:gradFill>
          <a:gsLst>
            <a:gs pos="0">
              <a:schemeClr val="phClr">
                <a:tint val="0"/>
              </a:schemeClr>
            </a:gs>
            <a:gs pos="44000">
              <a:schemeClr val="phClr">
                <a:tint val="60000"/>
              </a:schemeClr>
            </a:gs>
            <a:gs pos="100000">
              <a:schemeClr val="phClr">
                <a:tint val="90000"/>
                <a:lumMod val="90000"/>
              </a:schemeClr>
            </a:gs>
          </a:gsLst>
          <a:lin ang="5400000" scaled="0"/>
          <a:tileRect/>
        </a:gradFill>
        <a:gradFill>
          <a:gsLst>
            <a:gs pos="0">
              <a:schemeClr val="phClr">
                <a:tint val="96000"/>
                <a:lumMod val="120000"/>
              </a:schemeClr>
            </a:gs>
            <a:gs pos="100000">
              <a:schemeClr val="phClr">
                <a:shade val="89000"/>
                <a:lumMod val="90000"/>
              </a:schemeClr>
            </a:gs>
          </a:gsLst>
          <a:lin ang="5400000" scaled="0"/>
          <a:tileRect/>
        </a:gradFill>
      </a:fillStyleLst>
      <a:lnStyleLst>
        <a:ln w="9525"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40000">
              <a:schemeClr val="phClr">
                <a:tint val="94000"/>
                <a:shade val="94000"/>
                <a:lumMod val="114000"/>
              </a:schemeClr>
            </a:gs>
            <a:gs pos="74000">
              <a:schemeClr val="phClr">
                <a:tint val="94000"/>
                <a:shade val="94000"/>
                <a:lumMod val="100000"/>
              </a:schemeClr>
            </a:gs>
            <a:gs pos="100000">
              <a:schemeClr val="phClr">
                <a:tint val="98000"/>
                <a:shade val="100000"/>
                <a:lumMod val="74000"/>
              </a:schemeClr>
            </a:gs>
          </a:gsLst>
          <a:path path="circle">
            <a:fillToRect l="20000" t="-40000" r="20000" b="140000"/>
          </a:path>
          <a:tileRect/>
        </a:gradFill>
        <a:blipFill rotWithShape="1">
          <a:blip xmlns:r="http://schemas.openxmlformats.org/officeDocument/2006/relationships" r:embed="rId1"/>
          <a:srcRect/>
          <a:stretch>
            <a:fillRect/>
          </a:stretch>
        </a:blipFill>
      </a:bgFillStyleLst>
    </a:fmtScheme>
  </a:themeElements>
  <a:objectDefaults/>
  <a:extraClrSchemeLst/>
</a:theme>
</file>

<file path=ppt/theme/theme3.xml><?xml version="1.0" encoding="utf-8"?>
<a:theme xmlns:a="http://schemas.openxmlformats.org/drawingml/2006/main" name="1_Office Theme">
  <a:themeElements>
    <a:clrScheme name="Custom 7">
      <a:dk1>
        <a:srgbClr val="3C3C3C"/>
      </a:dk1>
      <a:lt1>
        <a:srgbClr val="FFFFFF"/>
      </a:lt1>
      <a:dk2>
        <a:srgbClr val="313C41"/>
      </a:dk2>
      <a:lt2>
        <a:srgbClr val="FFFFFF"/>
      </a:lt2>
      <a:accent1>
        <a:srgbClr val="ADD538"/>
      </a:accent1>
      <a:accent2>
        <a:srgbClr val="8EBE38"/>
      </a:accent2>
      <a:accent3>
        <a:srgbClr val="729B25"/>
      </a:accent3>
      <a:accent4>
        <a:srgbClr val="2D6409"/>
      </a:accent4>
      <a:accent5>
        <a:srgbClr val="2C4A28"/>
      </a:accent5>
      <a:accent6>
        <a:srgbClr val="1A2819"/>
      </a:accent6>
      <a:hlink>
        <a:srgbClr val="0563C1"/>
      </a:hlink>
      <a:folHlink>
        <a:srgbClr val="954F72"/>
      </a:folHlink>
    </a:clrScheme>
    <a:fontScheme name="Office 2007 - 2010">
      <a:majorFont>
        <a:latin typeface="Calibri"/>
        <a:ea typeface=""/>
        <a:cs typeface=""/>
      </a:majorFont>
      <a:minorFont>
        <a:latin typeface="Calibri"/>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2_Wellen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extLst>
    <a:ext uri="{05A4C25C-085E-4340-85A3-A5531E510DB2}">
      <thm15:themeFamily xmlns:thm15="http://schemas.microsoft.com/office/thememl/2012/main" name="Presentation3" id="{94B32FAE-3E2E-4F21-B544-681A40A7EC76}" vid="{F9C0E6E5-3D40-4BDD-A9FB-7FF74B4E66DE}"/>
    </a:ext>
  </a:extLst>
</a:theme>
</file>

<file path=ppt/theme/theme5.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IIOM Powerpoint template</Template>
  <TotalTime>19018</TotalTime>
  <Words>3390</Words>
  <Application>Microsoft Office PowerPoint</Application>
  <PresentationFormat>Widescreen</PresentationFormat>
  <Paragraphs>505</Paragraphs>
  <Slides>41</Slides>
  <Notes>6</Notes>
  <HiddenSlides>12</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41</vt:i4>
      </vt:variant>
    </vt:vector>
  </HeadingPairs>
  <TitlesOfParts>
    <vt:vector size="54" baseType="lpstr">
      <vt:lpstr>Aptos</vt:lpstr>
      <vt:lpstr>Arial</vt:lpstr>
      <vt:lpstr>Calibri</vt:lpstr>
      <vt:lpstr>Candara</vt:lpstr>
      <vt:lpstr>Inter</vt:lpstr>
      <vt:lpstr>Segoe UI</vt:lpstr>
      <vt:lpstr>Symbol</vt:lpstr>
      <vt:lpstr>Times New Roman</vt:lpstr>
      <vt:lpstr>Wingdings</vt:lpstr>
      <vt:lpstr>Wellenform</vt:lpstr>
      <vt:lpstr>1_Wellenform</vt:lpstr>
      <vt:lpstr>1_Office Theme</vt:lpstr>
      <vt:lpstr>2_Wellenform</vt:lpstr>
      <vt:lpstr>IIOM US Chapter Members Meeting</vt:lpstr>
      <vt:lpstr>Agenda</vt:lpstr>
      <vt:lpstr>Members Meeting Format</vt:lpstr>
      <vt:lpstr>Agenda</vt:lpstr>
      <vt:lpstr>Mission of IIOM</vt:lpstr>
      <vt:lpstr>IIOM – US Chapter</vt:lpstr>
      <vt:lpstr>Corporate Members Spotlight  FLIP Electronics</vt:lpstr>
      <vt:lpstr>PowerPoint Presentation</vt:lpstr>
      <vt:lpstr>A little about Adam to start…. </vt:lpstr>
      <vt:lpstr>Company Overview - ‘Making Obsolescence Obsolete’</vt:lpstr>
      <vt:lpstr>Flip Electronics Executive Team</vt:lpstr>
      <vt:lpstr>Our Mission, Vision, &amp; Value Proposition</vt:lpstr>
      <vt:lpstr>Flip Evolution</vt:lpstr>
      <vt:lpstr>Flip Electronics Manufacturing Services (FMS)</vt:lpstr>
      <vt:lpstr>International Symposium 2026</vt:lpstr>
      <vt:lpstr>Speaker Registration Deadline:   April 6 Final Presentations Submitted:   April 6</vt:lpstr>
      <vt:lpstr>IIOM US Symposium 2026</vt:lpstr>
      <vt:lpstr>What to Expect?</vt:lpstr>
      <vt:lpstr>Agenda</vt:lpstr>
      <vt:lpstr>International IIOM Symposium</vt:lpstr>
      <vt:lpstr>Exhibitors and Sponsors</vt:lpstr>
      <vt:lpstr>See you There!!!</vt:lpstr>
      <vt:lpstr>Member Spotlight</vt:lpstr>
      <vt:lpstr>Member Spotlight</vt:lpstr>
      <vt:lpstr>Professional Resources</vt:lpstr>
      <vt:lpstr>AMSYS Obsolescence Community</vt:lpstr>
      <vt:lpstr>DAU Webinar</vt:lpstr>
      <vt:lpstr>Paper Spotlight – Universal Decay &amp; eTRL</vt:lpstr>
      <vt:lpstr>Corporate Members</vt:lpstr>
      <vt:lpstr>IIOM – US Chapter</vt:lpstr>
      <vt:lpstr>2026 &amp; Beyond</vt:lpstr>
      <vt:lpstr>Current UK Membership</vt:lpstr>
      <vt:lpstr>Other IIOM International News</vt:lpstr>
      <vt:lpstr>Growing the US Chapter</vt:lpstr>
      <vt:lpstr>IIOM US Members Meeting Professional Development</vt:lpstr>
      <vt:lpstr>Obsolescence Management Workforce Development</vt:lpstr>
      <vt:lpstr>Obsolescence Management Workforce Development</vt:lpstr>
      <vt:lpstr>Obsolescence Management Minimum Requirements</vt:lpstr>
      <vt:lpstr>Associate AIIOM Certification Requirements</vt:lpstr>
      <vt:lpstr>Fellow MIIOM Certification Requirements</vt:lpstr>
      <vt:lpstr>Fellow FIIOM Certification Requirements</vt:lpstr>
    </vt:vector>
  </TitlesOfParts>
  <Company>DDM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IIOM Status</dc:title>
  <dc:subject>IIOM Powerpoint Template</dc:subject>
  <dc:creator>timothy.zitkevitz@lmco.com</dc:creator>
  <cp:keywords>Unrestricted</cp:keywords>
  <dc:description/>
  <cp:lastModifiedBy>IIOM U.S. Chapter</cp:lastModifiedBy>
  <cp:revision>160</cp:revision>
  <cp:lastPrinted>2015-10-03T07:47:07Z</cp:lastPrinted>
  <dcterms:created xsi:type="dcterms:W3CDTF">2019-10-09T07:20:28Z</dcterms:created>
  <dcterms:modified xsi:type="dcterms:W3CDTF">2026-03-30T13:36:14Z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low Footer Overwrite">
    <vt:bool>true</vt:bool>
  </property>
  <property fmtid="{D5CDD505-2E9C-101B-9397-08002B2CF9AE}" pid="3" name="Allow Header Overwrite">
    <vt:bool>true</vt:bool>
  </property>
  <property fmtid="{D5CDD505-2E9C-101B-9397-08002B2CF9AE}" pid="4" name="ContentTypeId">
    <vt:lpwstr>0x0101005F538792B7D4E343AE2A14E6D1B17E31</vt:lpwstr>
  </property>
  <property fmtid="{D5CDD505-2E9C-101B-9397-08002B2CF9AE}" pid="5" name="Document Author">
    <vt:lpwstr>ACCT04\tzitkevi</vt:lpwstr>
  </property>
  <property fmtid="{D5CDD505-2E9C-101B-9397-08002B2CF9AE}" pid="6" name="Document Sensitivity">
    <vt:lpwstr>1</vt:lpwstr>
  </property>
  <property fmtid="{D5CDD505-2E9C-101B-9397-08002B2CF9AE}" pid="7" name="ExpCountry">
    <vt:lpwstr/>
  </property>
  <property fmtid="{D5CDD505-2E9C-101B-9397-08002B2CF9AE}" pid="8" name="HiddenSlides">
    <vt:i4>11</vt:i4>
  </property>
  <property fmtid="{D5CDD505-2E9C-101B-9397-08002B2CF9AE}" pid="9" name="LM SIP Document Sensitivity">
    <vt:lpwstr/>
  </property>
  <property fmtid="{D5CDD505-2E9C-101B-9397-08002B2CF9AE}" pid="10" name="MSIP_Label_502bc7c3-f152-4da1-98bd-f7a1bebdf752_ActionId">
    <vt:lpwstr>bdb8ebf1-1080-4506-bd96-f4ca5a398348</vt:lpwstr>
  </property>
  <property fmtid="{D5CDD505-2E9C-101B-9397-08002B2CF9AE}" pid="11" name="MSIP_Label_502bc7c3-f152-4da1-98bd-f7a1bebdf752_ContentBits">
    <vt:lpwstr>0</vt:lpwstr>
  </property>
  <property fmtid="{D5CDD505-2E9C-101B-9397-08002B2CF9AE}" pid="12" name="MSIP_Label_502bc7c3-f152-4da1-98bd-f7a1bebdf752_Enabled">
    <vt:lpwstr>true</vt:lpwstr>
  </property>
  <property fmtid="{D5CDD505-2E9C-101B-9397-08002B2CF9AE}" pid="13" name="MSIP_Label_502bc7c3-f152-4da1-98bd-f7a1bebdf752_Method">
    <vt:lpwstr>Privileged</vt:lpwstr>
  </property>
  <property fmtid="{D5CDD505-2E9C-101B-9397-08002B2CF9AE}" pid="14" name="MSIP_Label_502bc7c3-f152-4da1-98bd-f7a1bebdf752_Name">
    <vt:lpwstr>Unrestricted</vt:lpwstr>
  </property>
  <property fmtid="{D5CDD505-2E9C-101B-9397-08002B2CF9AE}" pid="15" name="MSIP_Label_502bc7c3-f152-4da1-98bd-f7a1bebdf752_SetDate">
    <vt:lpwstr>2025-04-02T13:03:44Z</vt:lpwstr>
  </property>
  <property fmtid="{D5CDD505-2E9C-101B-9397-08002B2CF9AE}" pid="16" name="MSIP_Label_502bc7c3-f152-4da1-98bd-f7a1bebdf752_SiteId">
    <vt:lpwstr>b18f006c-b0fc-467d-b23a-a35b5695b5dc</vt:lpwstr>
  </property>
  <property fmtid="{D5CDD505-2E9C-101B-9397-08002B2CF9AE}" pid="17" name="Multiple Selected">
    <vt:lpwstr>-1</vt:lpwstr>
  </property>
  <property fmtid="{D5CDD505-2E9C-101B-9397-08002B2CF9AE}" pid="18" name="Notes">
    <vt:i4>3</vt:i4>
  </property>
  <property fmtid="{D5CDD505-2E9C-101B-9397-08002B2CF9AE}" pid="19" name="OCI Additional Info">
    <vt:lpwstr/>
  </property>
  <property fmtid="{D5CDD505-2E9C-101B-9397-08002B2CF9AE}" pid="20" name="OCI Restriction">
    <vt:bool>false</vt:bool>
  </property>
  <property fmtid="{D5CDD505-2E9C-101B-9397-08002B2CF9AE}" pid="21" name="PresentationFormat">
    <vt:lpwstr>Widescreen</vt:lpwstr>
  </property>
  <property fmtid="{D5CDD505-2E9C-101B-9397-08002B2CF9AE}" pid="22" name="SIPLongWording">
    <vt:lpwstr>_x000d_
_x000d_
</vt:lpwstr>
  </property>
  <property fmtid="{D5CDD505-2E9C-101B-9397-08002B2CF9AE}" pid="23" name="Slides">
    <vt:i4>52</vt:i4>
  </property>
  <property fmtid="{D5CDD505-2E9C-101B-9397-08002B2CF9AE}" pid="24" name="TextBoxAndDropdownValues">
    <vt:lpwstr/>
  </property>
  <property fmtid="{D5CDD505-2E9C-101B-9397-08002B2CF9AE}" pid="25" name="ThirdParty">
    <vt:lpwstr/>
  </property>
</Properties>
</file>